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4154" y="0"/>
            <a:ext cx="8322641" cy="686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2022-07-23T21:31:36Z</dcterms:modified>
</cp:coreProperties>
</file>