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20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3500854" y="311096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A4 (210 x 297 mm)</PresentationFormat>
  <Paragraphs>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2022-07-10T12:41:32Z</dcterms:modified>
</cp:coreProperties>
</file>