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30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9" name="28 CuadroTexto"/>
            <p:cNvSpPr txBox="1"/>
            <p:nvPr/>
          </p:nvSpPr>
          <p:spPr>
            <a:xfrm>
              <a:off x="3406501" y="268508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3447791" y="3042276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2022-07-21T22:14:49Z</dcterms:modified>
</cp:coreProperties>
</file>