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95BBD-6851-4384-80F2-29C5C484AC63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2474-DE13-4AC6-A008-2716F71F17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2474-DE13-4AC6-A008-2716F71F17E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30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29" name="28 CuadroTexto"/>
            <p:cNvSpPr txBox="1"/>
            <p:nvPr/>
          </p:nvSpPr>
          <p:spPr>
            <a:xfrm>
              <a:off x="3406501" y="2685086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3447791" y="3042276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A4 (210 x 297 mm)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2022-07-23T21:32:16Z</dcterms:modified>
</cp:coreProperties>
</file>