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158" name="157 Grupo"/>
          <p:cNvGrpSpPr/>
          <p:nvPr/>
        </p:nvGrpSpPr>
        <p:grpSpPr>
          <a:xfrm>
            <a:off x="452406" y="500042"/>
            <a:ext cx="8395297" cy="1853348"/>
            <a:chOff x="501038" y="928670"/>
            <a:chExt cx="8395297" cy="1853348"/>
          </a:xfrm>
        </p:grpSpPr>
        <p:pic>
          <p:nvPicPr>
            <p:cNvPr id="159" name="158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038" y="928670"/>
              <a:ext cx="8395297" cy="1853348"/>
            </a:xfrm>
            <a:prstGeom prst="rect">
              <a:avLst/>
            </a:prstGeom>
          </p:spPr>
        </p:pic>
        <p:sp>
          <p:nvSpPr>
            <p:cNvPr id="160" name="159 CuadroTexto"/>
            <p:cNvSpPr txBox="1"/>
            <p:nvPr/>
          </p:nvSpPr>
          <p:spPr>
            <a:xfrm>
              <a:off x="4816192" y="1865367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6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61" name="160 CuadroTexto"/>
            <p:cNvSpPr txBox="1"/>
            <p:nvPr/>
          </p:nvSpPr>
          <p:spPr>
            <a:xfrm>
              <a:off x="4918904" y="14895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62" name="161 Grupo"/>
          <p:cNvGrpSpPr/>
          <p:nvPr/>
        </p:nvGrpSpPr>
        <p:grpSpPr>
          <a:xfrm>
            <a:off x="452406" y="2521572"/>
            <a:ext cx="8395297" cy="1853348"/>
            <a:chOff x="501038" y="928670"/>
            <a:chExt cx="8395297" cy="1853348"/>
          </a:xfrm>
        </p:grpSpPr>
        <p:pic>
          <p:nvPicPr>
            <p:cNvPr id="163" name="162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038" y="928670"/>
              <a:ext cx="8395297" cy="1853348"/>
            </a:xfrm>
            <a:prstGeom prst="rect">
              <a:avLst/>
            </a:prstGeom>
          </p:spPr>
        </p:pic>
        <p:sp>
          <p:nvSpPr>
            <p:cNvPr id="164" name="163 CuadroTexto"/>
            <p:cNvSpPr txBox="1"/>
            <p:nvPr/>
          </p:nvSpPr>
          <p:spPr>
            <a:xfrm>
              <a:off x="4816192" y="1865367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6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65" name="164 CuadroTexto"/>
            <p:cNvSpPr txBox="1"/>
            <p:nvPr/>
          </p:nvSpPr>
          <p:spPr>
            <a:xfrm>
              <a:off x="4918904" y="14895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166" name="165 Grupo"/>
          <p:cNvGrpSpPr/>
          <p:nvPr/>
        </p:nvGrpSpPr>
        <p:grpSpPr>
          <a:xfrm>
            <a:off x="452406" y="4572008"/>
            <a:ext cx="8395297" cy="1853348"/>
            <a:chOff x="501038" y="928670"/>
            <a:chExt cx="8395297" cy="1853348"/>
          </a:xfrm>
        </p:grpSpPr>
        <p:pic>
          <p:nvPicPr>
            <p:cNvPr id="167" name="166 Imagen" descr="Etiquetas animalitos baby shower niño 17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038" y="928670"/>
              <a:ext cx="8395297" cy="1853348"/>
            </a:xfrm>
            <a:prstGeom prst="rect">
              <a:avLst/>
            </a:prstGeom>
          </p:spPr>
        </p:pic>
        <p:sp>
          <p:nvSpPr>
            <p:cNvPr id="168" name="167 CuadroTexto"/>
            <p:cNvSpPr txBox="1"/>
            <p:nvPr/>
          </p:nvSpPr>
          <p:spPr>
            <a:xfrm>
              <a:off x="4816192" y="1865367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6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69" name="168 CuadroTexto"/>
            <p:cNvSpPr txBox="1"/>
            <p:nvPr/>
          </p:nvSpPr>
          <p:spPr>
            <a:xfrm>
              <a:off x="4918904" y="148954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2022-07-06T17:42:23Z</dcterms:modified>
</cp:coreProperties>
</file>