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9" name="28 Grupo"/>
          <p:cNvGrpSpPr/>
          <p:nvPr/>
        </p:nvGrpSpPr>
        <p:grpSpPr>
          <a:xfrm>
            <a:off x="452406" y="500042"/>
            <a:ext cx="8395297" cy="1853348"/>
            <a:chOff x="452406" y="500042"/>
            <a:chExt cx="8395297" cy="1853348"/>
          </a:xfrm>
        </p:grpSpPr>
        <p:pic>
          <p:nvPicPr>
            <p:cNvPr id="159" name="158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395297" cy="1853348"/>
            </a:xfrm>
            <a:prstGeom prst="rect">
              <a:avLst/>
            </a:prstGeom>
          </p:spPr>
        </p:pic>
        <p:sp>
          <p:nvSpPr>
            <p:cNvPr id="27" name="26 CuadroTexto"/>
            <p:cNvSpPr txBox="1"/>
            <p:nvPr/>
          </p:nvSpPr>
          <p:spPr>
            <a:xfrm>
              <a:off x="4343365" y="73562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4355519" y="121253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452406" y="2521572"/>
            <a:ext cx="8395297" cy="1853348"/>
            <a:chOff x="452406" y="500042"/>
            <a:chExt cx="8395297" cy="1853348"/>
          </a:xfrm>
        </p:grpSpPr>
        <p:pic>
          <p:nvPicPr>
            <p:cNvPr id="35" name="34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395297" cy="1853348"/>
            </a:xfrm>
            <a:prstGeom prst="rect">
              <a:avLst/>
            </a:prstGeom>
          </p:spPr>
        </p:pic>
        <p:sp>
          <p:nvSpPr>
            <p:cNvPr id="36" name="35 CuadroTexto"/>
            <p:cNvSpPr txBox="1"/>
            <p:nvPr/>
          </p:nvSpPr>
          <p:spPr>
            <a:xfrm>
              <a:off x="4343365" y="73562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355519" y="121253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452406" y="4572008"/>
            <a:ext cx="8395297" cy="1853348"/>
            <a:chOff x="452406" y="500042"/>
            <a:chExt cx="8395297" cy="1853348"/>
          </a:xfrm>
        </p:grpSpPr>
        <p:pic>
          <p:nvPicPr>
            <p:cNvPr id="43" name="42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395297" cy="1853348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4343365" y="735622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4355519" y="121253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2022-07-07T00:47:02Z</dcterms:modified>
</cp:coreProperties>
</file>