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142852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39" name="38 Imagen" descr="Etiquetas para cumpleaños de construcción 1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107" y="500042"/>
            <a:ext cx="8395297" cy="1853348"/>
          </a:xfrm>
          <a:prstGeom prst="rect">
            <a:avLst/>
          </a:prstGeom>
        </p:spPr>
      </p:pic>
      <p:pic>
        <p:nvPicPr>
          <p:cNvPr id="41" name="40 Imagen" descr="Etiquetas para cumpleaños de construcción 17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107" y="2500306"/>
            <a:ext cx="8395297" cy="1853348"/>
          </a:xfrm>
          <a:prstGeom prst="rect">
            <a:avLst/>
          </a:prstGeom>
        </p:spPr>
      </p:pic>
      <p:pic>
        <p:nvPicPr>
          <p:cNvPr id="47" name="46 Imagen" descr="Etiquetas para cumpleaños de construcción 17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107" y="4572008"/>
            <a:ext cx="8395297" cy="18533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2022-07-14T14:28:16Z</dcterms:modified>
</cp:coreProperties>
</file>