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452406" y="2500306"/>
            <a:ext cx="8481213" cy="1945401"/>
            <a:chOff x="452406" y="500042"/>
            <a:chExt cx="8481213" cy="1945401"/>
          </a:xfrm>
        </p:grpSpPr>
        <p:pic>
          <p:nvPicPr>
            <p:cNvPr id="51" name="50 Imagen" descr="Etiquetas de cumpleaños de la granja niñ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45401"/>
            </a:xfrm>
            <a:prstGeom prst="rect">
              <a:avLst/>
            </a:prstGeom>
          </p:spPr>
        </p:pic>
        <p:sp>
          <p:nvSpPr>
            <p:cNvPr id="52" name="59 CuadroTexto"/>
            <p:cNvSpPr txBox="1">
              <a:spLocks noChangeArrowheads="1"/>
            </p:cNvSpPr>
            <p:nvPr/>
          </p:nvSpPr>
          <p:spPr bwMode="auto">
            <a:xfrm>
              <a:off x="3952868" y="785794"/>
              <a:ext cx="14037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452406" y="4518676"/>
            <a:ext cx="8481213" cy="1945401"/>
            <a:chOff x="452406" y="500042"/>
            <a:chExt cx="8481213" cy="1945401"/>
          </a:xfrm>
        </p:grpSpPr>
        <p:pic>
          <p:nvPicPr>
            <p:cNvPr id="57" name="56 Imagen" descr="Etiquetas de cumpleaños de la granja niñ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45401"/>
            </a:xfrm>
            <a:prstGeom prst="rect">
              <a:avLst/>
            </a:prstGeom>
          </p:spPr>
        </p:pic>
        <p:sp>
          <p:nvSpPr>
            <p:cNvPr id="58" name="59 CuadroTexto"/>
            <p:cNvSpPr txBox="1">
              <a:spLocks noChangeArrowheads="1"/>
            </p:cNvSpPr>
            <p:nvPr/>
          </p:nvSpPr>
          <p:spPr bwMode="auto">
            <a:xfrm>
              <a:off x="3952868" y="785794"/>
              <a:ext cx="14037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452406" y="500042"/>
            <a:ext cx="8481213" cy="1945401"/>
            <a:chOff x="452406" y="500042"/>
            <a:chExt cx="8481213" cy="1945401"/>
          </a:xfrm>
        </p:grpSpPr>
        <p:pic>
          <p:nvPicPr>
            <p:cNvPr id="60" name="59 Imagen" descr="Etiquetas de cumpleaños de la granja niña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45401"/>
            </a:xfrm>
            <a:prstGeom prst="rect">
              <a:avLst/>
            </a:prstGeom>
          </p:spPr>
        </p:pic>
        <p:sp>
          <p:nvSpPr>
            <p:cNvPr id="61" name="59 CuadroTexto"/>
            <p:cNvSpPr txBox="1">
              <a:spLocks noChangeArrowheads="1"/>
            </p:cNvSpPr>
            <p:nvPr/>
          </p:nvSpPr>
          <p:spPr bwMode="auto">
            <a:xfrm>
              <a:off x="3952868" y="785794"/>
              <a:ext cx="14037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2022-07-11T15:16:18Z</dcterms:modified>
</cp:coreProperties>
</file>