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72 CuadroTexto"/>
          <p:cNvSpPr txBox="1">
            <a:spLocks noChangeArrowheads="1"/>
          </p:cNvSpPr>
          <p:nvPr/>
        </p:nvSpPr>
        <p:spPr bwMode="auto">
          <a:xfrm>
            <a:off x="380968" y="142852"/>
            <a:ext cx="3857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</a:t>
            </a:r>
            <a:r>
              <a:rPr lang="es-MX" sz="1200" dirty="0" smtClean="0">
                <a:latin typeface="Comic Sans MS" pitchFamily="66" charset="0"/>
              </a:rPr>
              <a:t>Gaseosa-Agua 500-600ml  / 16-20 Oz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170" name="169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5" name="34 Grupo"/>
          <p:cNvGrpSpPr/>
          <p:nvPr/>
        </p:nvGrpSpPr>
        <p:grpSpPr>
          <a:xfrm>
            <a:off x="758067" y="503812"/>
            <a:ext cx="8481213" cy="1937861"/>
            <a:chOff x="452406" y="503812"/>
            <a:chExt cx="8481213" cy="1937861"/>
          </a:xfrm>
        </p:grpSpPr>
        <p:pic>
          <p:nvPicPr>
            <p:cNvPr id="60" name="59 Imagen" descr="Etiquetas de cumpleaños de la granja niña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3812"/>
              <a:ext cx="8481213" cy="1937861"/>
            </a:xfrm>
            <a:prstGeom prst="rect">
              <a:avLst/>
            </a:prstGeom>
          </p:spPr>
        </p:pic>
        <p:sp>
          <p:nvSpPr>
            <p:cNvPr id="34" name="59 CuadroTexto"/>
            <p:cNvSpPr txBox="1">
              <a:spLocks noChangeArrowheads="1"/>
            </p:cNvSpPr>
            <p:nvPr/>
          </p:nvSpPr>
          <p:spPr bwMode="auto">
            <a:xfrm>
              <a:off x="4162592" y="834078"/>
              <a:ext cx="14037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39" name="38 Grupo"/>
          <p:cNvGrpSpPr/>
          <p:nvPr/>
        </p:nvGrpSpPr>
        <p:grpSpPr>
          <a:xfrm>
            <a:off x="758067" y="2500306"/>
            <a:ext cx="8481213" cy="1937861"/>
            <a:chOff x="452406" y="503812"/>
            <a:chExt cx="8481213" cy="1937861"/>
          </a:xfrm>
        </p:grpSpPr>
        <p:pic>
          <p:nvPicPr>
            <p:cNvPr id="40" name="39 Imagen" descr="Etiquetas de cumpleaños de la granja niña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3812"/>
              <a:ext cx="8481213" cy="1937861"/>
            </a:xfrm>
            <a:prstGeom prst="rect">
              <a:avLst/>
            </a:prstGeom>
          </p:spPr>
        </p:pic>
        <p:sp>
          <p:nvSpPr>
            <p:cNvPr id="41" name="59 CuadroTexto"/>
            <p:cNvSpPr txBox="1">
              <a:spLocks noChangeArrowheads="1"/>
            </p:cNvSpPr>
            <p:nvPr/>
          </p:nvSpPr>
          <p:spPr bwMode="auto">
            <a:xfrm>
              <a:off x="4162592" y="834078"/>
              <a:ext cx="14037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45" name="44 Grupo"/>
          <p:cNvGrpSpPr/>
          <p:nvPr/>
        </p:nvGrpSpPr>
        <p:grpSpPr>
          <a:xfrm>
            <a:off x="758067" y="4500570"/>
            <a:ext cx="8481213" cy="1937861"/>
            <a:chOff x="452406" y="503812"/>
            <a:chExt cx="8481213" cy="1937861"/>
          </a:xfrm>
        </p:grpSpPr>
        <p:pic>
          <p:nvPicPr>
            <p:cNvPr id="46" name="45 Imagen" descr="Etiquetas de cumpleaños de la granja niña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3812"/>
              <a:ext cx="8481213" cy="1937861"/>
            </a:xfrm>
            <a:prstGeom prst="rect">
              <a:avLst/>
            </a:prstGeom>
          </p:spPr>
        </p:pic>
        <p:sp>
          <p:nvSpPr>
            <p:cNvPr id="47" name="59 CuadroTexto"/>
            <p:cNvSpPr txBox="1">
              <a:spLocks noChangeArrowheads="1"/>
            </p:cNvSpPr>
            <p:nvPr/>
          </p:nvSpPr>
          <p:spPr bwMode="auto">
            <a:xfrm>
              <a:off x="4162592" y="834078"/>
              <a:ext cx="14037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2022-07-05T23:04:38Z</dcterms:created>
  <dcterms:modified xsi:type="dcterms:W3CDTF">2022-07-11T23:07:36Z</dcterms:modified>
</cp:coreProperties>
</file>