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grpSp>
        <p:nvGrpSpPr>
          <p:cNvPr id="26" name="25 Grupo"/>
          <p:cNvGrpSpPr/>
          <p:nvPr/>
        </p:nvGrpSpPr>
        <p:grpSpPr>
          <a:xfrm>
            <a:off x="966788" y="6974"/>
            <a:ext cx="7975600" cy="6844050"/>
            <a:chOff x="966788" y="6974"/>
            <a:chExt cx="7975600" cy="6844050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6974"/>
              <a:ext cx="7975600" cy="684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20 CuadroTexto"/>
            <p:cNvSpPr txBox="1"/>
            <p:nvPr/>
          </p:nvSpPr>
          <p:spPr>
            <a:xfrm>
              <a:off x="5728185" y="345026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5741704" y="37690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2022-07-10T12:43:08Z</dcterms:modified>
</cp:coreProperties>
</file>