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155 Rectángulo"/>
          <p:cNvSpPr/>
          <p:nvPr/>
        </p:nvSpPr>
        <p:spPr>
          <a:xfrm>
            <a:off x="8483361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grpSp>
        <p:nvGrpSpPr>
          <p:cNvPr id="26" name="25 Grupo"/>
          <p:cNvGrpSpPr/>
          <p:nvPr/>
        </p:nvGrpSpPr>
        <p:grpSpPr>
          <a:xfrm>
            <a:off x="966788" y="6974"/>
            <a:ext cx="7975600" cy="6844050"/>
            <a:chOff x="966788" y="6974"/>
            <a:chExt cx="7975600" cy="6844050"/>
          </a:xfrm>
        </p:grpSpPr>
        <p:pic>
          <p:nvPicPr>
            <p:cNvPr id="15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66788" y="6974"/>
              <a:ext cx="7975600" cy="6844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" name="20 CuadroTexto"/>
            <p:cNvSpPr txBox="1"/>
            <p:nvPr/>
          </p:nvSpPr>
          <p:spPr>
            <a:xfrm>
              <a:off x="5728185" y="345026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5741704" y="37690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sp>
        <p:nvSpPr>
          <p:cNvPr id="155" name="72 CuadroTexto"/>
          <p:cNvSpPr txBox="1">
            <a:spLocks noChangeArrowheads="1"/>
          </p:cNvSpPr>
          <p:nvPr/>
        </p:nvSpPr>
        <p:spPr bwMode="auto">
          <a:xfrm>
            <a:off x="1111242" y="142852"/>
            <a:ext cx="269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 Valijita</a:t>
            </a:r>
          </a:p>
          <a:p>
            <a:pPr algn="ctr"/>
            <a:r>
              <a:rPr lang="es-MX" sz="1200" dirty="0">
                <a:latin typeface="Comic Sans MS" pitchFamily="66" charset="0"/>
              </a:rPr>
              <a:t>Imprime 2 de esta </a:t>
            </a:r>
            <a:r>
              <a:rPr lang="es-MX" sz="1200" dirty="0" smtClean="0">
                <a:latin typeface="Comic Sans MS" pitchFamily="66" charset="0"/>
              </a:rPr>
              <a:t>plantilla </a:t>
            </a:r>
            <a:r>
              <a:rPr lang="es-MX" sz="1200" dirty="0">
                <a:latin typeface="Comic Sans MS" pitchFamily="66" charset="0"/>
              </a:rPr>
              <a:t>para formar una cajita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481574" y="-2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15</cp:revision>
  <dcterms:created xsi:type="dcterms:W3CDTF">2022-07-05T23:04:38Z</dcterms:created>
  <dcterms:modified xsi:type="dcterms:W3CDTF">2022-07-10T12:43:08Z</dcterms:modified>
</cp:coreProperties>
</file>