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69837" y="-874"/>
            <a:ext cx="7969501" cy="6859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6" name="155 Rectángulo"/>
          <p:cNvSpPr/>
          <p:nvPr/>
        </p:nvSpPr>
        <p:spPr>
          <a:xfrm>
            <a:off x="8483361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55" name="72 CuadroTexto"/>
          <p:cNvSpPr txBox="1">
            <a:spLocks noChangeArrowheads="1"/>
          </p:cNvSpPr>
          <p:nvPr/>
        </p:nvSpPr>
        <p:spPr bwMode="auto">
          <a:xfrm>
            <a:off x="1111242" y="142852"/>
            <a:ext cx="269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 Valijita</a:t>
            </a:r>
          </a:p>
          <a:p>
            <a:pPr algn="ctr"/>
            <a:r>
              <a:rPr lang="es-MX" sz="1200" dirty="0">
                <a:latin typeface="Comic Sans MS" pitchFamily="66" charset="0"/>
              </a:rPr>
              <a:t>Imprime 2 de esta </a:t>
            </a:r>
            <a:r>
              <a:rPr lang="es-MX" sz="1200" dirty="0" smtClean="0">
                <a:latin typeface="Comic Sans MS" pitchFamily="66" charset="0"/>
              </a:rPr>
              <a:t>plantilla </a:t>
            </a:r>
            <a:r>
              <a:rPr lang="es-MX" sz="1200" dirty="0">
                <a:latin typeface="Comic Sans MS" pitchFamily="66" charset="0"/>
              </a:rPr>
              <a:t>para formar una cajita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481574" y="-2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14</Words>
  <Application>Microsoft Office PowerPoint</Application>
  <PresentationFormat>A4 (210 x 297 mm)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16</cp:revision>
  <dcterms:created xsi:type="dcterms:W3CDTF">2022-07-05T23:04:38Z</dcterms:created>
  <dcterms:modified xsi:type="dcterms:W3CDTF">2022-07-23T21:32:52Z</dcterms:modified>
</cp:coreProperties>
</file>