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22 Grupo"/>
          <p:cNvGrpSpPr/>
          <p:nvPr/>
        </p:nvGrpSpPr>
        <p:grpSpPr>
          <a:xfrm>
            <a:off x="524154" y="0"/>
            <a:ext cx="8322642" cy="6864350"/>
            <a:chOff x="524154" y="0"/>
            <a:chExt cx="8322642" cy="6864350"/>
          </a:xfrm>
        </p:grpSpPr>
        <p:pic>
          <p:nvPicPr>
            <p:cNvPr id="134" name="Picture 3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4154" y="0"/>
              <a:ext cx="8322642" cy="686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64 CuadroTexto"/>
            <p:cNvSpPr txBox="1"/>
            <p:nvPr/>
          </p:nvSpPr>
          <p:spPr>
            <a:xfrm>
              <a:off x="1895240" y="1214422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32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2" name="65 CuadroTexto"/>
            <p:cNvSpPr txBox="1"/>
            <p:nvPr/>
          </p:nvSpPr>
          <p:spPr>
            <a:xfrm>
              <a:off x="1908759" y="1610013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2022-07-08T13:39:49Z</dcterms:modified>
</cp:coreProperties>
</file>