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888" y="836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5357826" y="9167842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36" name="72 CuadroTexto"/>
          <p:cNvSpPr txBox="1">
            <a:spLocks noChangeArrowheads="1"/>
          </p:cNvSpPr>
          <p:nvPr/>
        </p:nvSpPr>
        <p:spPr bwMode="auto">
          <a:xfrm>
            <a:off x="-142900" y="142852"/>
            <a:ext cx="576267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 smtClean="0">
                <a:latin typeface="Comic Sans MS" pitchFamily="66" charset="0"/>
              </a:rPr>
              <a:t>Plantillas Para </a:t>
            </a:r>
            <a:r>
              <a:rPr lang="es-MX" sz="1200" dirty="0" err="1" smtClean="0">
                <a:latin typeface="Comic Sans MS" pitchFamily="66" charset="0"/>
              </a:rPr>
              <a:t>toppers</a:t>
            </a:r>
            <a:r>
              <a:rPr lang="es-MX" sz="1200" dirty="0" smtClean="0">
                <a:latin typeface="Comic Sans MS" pitchFamily="66" charset="0"/>
              </a:rPr>
              <a:t>-Ponlo en  un Palillo y decora tu </a:t>
            </a:r>
            <a:r>
              <a:rPr lang="es-MX" sz="1200" dirty="0" err="1" smtClean="0">
                <a:latin typeface="Comic Sans MS" pitchFamily="66" charset="0"/>
              </a:rPr>
              <a:t>Cupcakes</a:t>
            </a:r>
            <a:endParaRPr lang="es-MX" sz="1200" dirty="0">
              <a:latin typeface="Comic Sans MS" pitchFamily="66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42918" y="782100"/>
            <a:ext cx="5716587" cy="17726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6" name="Picture 3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642918" y="2904137"/>
            <a:ext cx="5716587" cy="1814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7" name="Picture 3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642918" y="4904401"/>
            <a:ext cx="5716587" cy="1814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8" name="Picture 3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642918" y="7047541"/>
            <a:ext cx="5716587" cy="1814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7 CuadroTexto"/>
          <p:cNvSpPr txBox="1"/>
          <p:nvPr/>
        </p:nvSpPr>
        <p:spPr>
          <a:xfrm>
            <a:off x="5147822" y="166654"/>
            <a:ext cx="139653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Hoja-Pa&lt;</a:t>
            </a:r>
            <a:r>
              <a:rPr lang="es-MX" sz="1050" b="1" dirty="0" err="1" smtClean="0"/>
              <a:t>pel</a:t>
            </a:r>
            <a:r>
              <a:rPr lang="es-MX" sz="1050" b="1" dirty="0" smtClean="0"/>
              <a:t>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905</TotalTime>
  <Words>13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7</cp:revision>
  <dcterms:created xsi:type="dcterms:W3CDTF">2022-07-05T23:03:28Z</dcterms:created>
  <dcterms:modified xsi:type="dcterms:W3CDTF">2022-07-07T00:47:53Z</dcterms:modified>
</cp:coreProperties>
</file>