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8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782100"/>
            <a:ext cx="5716587" cy="177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42918" y="2904137"/>
            <a:ext cx="5716587" cy="181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42918" y="4904401"/>
            <a:ext cx="5716587" cy="181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42918" y="7047541"/>
            <a:ext cx="5716587" cy="181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2022-07-07T00:47:53Z</dcterms:modified>
</cp:coreProperties>
</file>