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9854" y="781487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9854" y="2865532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9854" y="4865796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9854" y="6949841"/>
            <a:ext cx="5716587" cy="174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2022-07-14T14:30:10Z</dcterms:modified>
</cp:coreProperties>
</file>