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797253"/>
            <a:ext cx="5716587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2940393"/>
            <a:ext cx="5716587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4940657"/>
            <a:ext cx="5716587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7083797"/>
            <a:ext cx="5716587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2022-07-11T15:18:34Z</dcterms:modified>
</cp:coreProperties>
</file>