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97253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2940393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4940657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083797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2022-07-11T15:18:34Z</dcterms:modified>
</cp:coreProperties>
</file>