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660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6" name="72 CuadroTexto"/>
          <p:cNvSpPr txBox="1">
            <a:spLocks noChangeArrowheads="1"/>
          </p:cNvSpPr>
          <p:nvPr/>
        </p:nvSpPr>
        <p:spPr bwMode="auto">
          <a:xfrm>
            <a:off x="-142900" y="142852"/>
            <a:ext cx="57626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 smtClean="0">
                <a:latin typeface="Comic Sans MS" pitchFamily="66" charset="0"/>
              </a:rPr>
              <a:t>Plantillas Para </a:t>
            </a:r>
            <a:r>
              <a:rPr lang="es-MX" sz="1200" dirty="0" err="1" smtClean="0">
                <a:latin typeface="Comic Sans MS" pitchFamily="66" charset="0"/>
              </a:rPr>
              <a:t>toppers</a:t>
            </a:r>
            <a:r>
              <a:rPr lang="es-MX" sz="1200" dirty="0" smtClean="0">
                <a:latin typeface="Comic Sans MS" pitchFamily="66" charset="0"/>
              </a:rPr>
              <a:t>-Ponlo en  un Palillo y decora tu </a:t>
            </a:r>
            <a:r>
              <a:rPr lang="es-MX" sz="1200" dirty="0" err="1" smtClean="0">
                <a:latin typeface="Comic Sans MS" pitchFamily="66" charset="0"/>
              </a:rPr>
              <a:t>Cupcakes</a:t>
            </a:r>
            <a:endParaRPr lang="es-MX" sz="1200" dirty="0"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1373" y="781724"/>
            <a:ext cx="5716585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CuadroTexto"/>
          <p:cNvSpPr txBox="1"/>
          <p:nvPr/>
        </p:nvSpPr>
        <p:spPr>
          <a:xfrm>
            <a:off x="5147822" y="166654"/>
            <a:ext cx="13965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Hoja-Pa&lt;</a:t>
            </a:r>
            <a:r>
              <a:rPr lang="es-MX" sz="1050" b="1" dirty="0" err="1" smtClean="0"/>
              <a:t>pel</a:t>
            </a:r>
            <a:r>
              <a:rPr lang="es-MX" sz="1050" b="1" dirty="0" smtClean="0"/>
              <a:t> A4/Carta</a:t>
            </a:r>
            <a:endParaRPr lang="es-ES" sz="1050" b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1373" y="2924864"/>
            <a:ext cx="5716585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1373" y="4925128"/>
            <a:ext cx="5716585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41373" y="7068268"/>
            <a:ext cx="5716585" cy="1742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906</TotalTime>
  <Words>13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9</cp:revision>
  <dcterms:created xsi:type="dcterms:W3CDTF">2022-07-05T23:03:28Z</dcterms:created>
  <dcterms:modified xsi:type="dcterms:W3CDTF">2022-07-11T23:08:45Z</dcterms:modified>
</cp:coreProperties>
</file>