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1373" y="781724"/>
            <a:ext cx="5716585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1373" y="2924864"/>
            <a:ext cx="5716585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1373" y="4925128"/>
            <a:ext cx="5716585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1373" y="7068268"/>
            <a:ext cx="5716585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2022-07-11T23:08:45Z</dcterms:modified>
</cp:coreProperties>
</file>