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22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43548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57867"/>
            <a:ext cx="5716587" cy="182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2901007"/>
            <a:ext cx="5716587" cy="182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4901271"/>
            <a:ext cx="5716587" cy="182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044411"/>
            <a:ext cx="5716587" cy="182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247174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2022-07-06T20:17:03Z</dcterms:modified>
</cp:coreProperties>
</file>