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9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43548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8" y="741346"/>
            <a:ext cx="571658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8" y="2884486"/>
            <a:ext cx="571658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8" y="4884750"/>
            <a:ext cx="571658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8" y="7027890"/>
            <a:ext cx="571658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247174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</a:t>
            </a:r>
            <a:r>
              <a:rPr lang="es-MX" sz="1050" b="1" dirty="0" smtClean="0"/>
              <a:t>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2022-07-06T17:42:57Z</dcterms:modified>
</cp:coreProperties>
</file>