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906000" cy="6858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1364" y="-184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B2921A-B386-46C8-95B7-9B370C53BAC2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170 CuadroTexto"/>
          <p:cNvSpPr txBox="1">
            <a:spLocks noChangeArrowheads="1"/>
          </p:cNvSpPr>
          <p:nvPr/>
        </p:nvSpPr>
        <p:spPr bwMode="auto">
          <a:xfrm>
            <a:off x="166654" y="58717"/>
            <a:ext cx="857256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s-ES" dirty="0" smtClean="0">
                <a:latin typeface="Calibri" pitchFamily="34" charset="0"/>
              </a:rPr>
              <a:t>Antifaz</a:t>
            </a:r>
            <a:endParaRPr lang="es-ES" dirty="0">
              <a:latin typeface="Calibri" pitchFamily="34" charset="0"/>
            </a:endParaRPr>
          </a:p>
        </p:txBody>
      </p:sp>
      <p:pic>
        <p:nvPicPr>
          <p:cNvPr id="172" name="171 Imagen" descr="Etiquetas animalitos baby shower niño 19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81100" y="98885"/>
            <a:ext cx="7658867" cy="3258701"/>
          </a:xfrm>
          <a:prstGeom prst="rect">
            <a:avLst/>
          </a:prstGeom>
        </p:spPr>
      </p:pic>
      <p:pic>
        <p:nvPicPr>
          <p:cNvPr id="173" name="172 Imagen" descr="Etiquetas animalitos baby shower niño 19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81100" y="3456447"/>
            <a:ext cx="7658867" cy="3258701"/>
          </a:xfrm>
          <a:prstGeom prst="rect">
            <a:avLst/>
          </a:prstGeom>
        </p:spPr>
      </p:pic>
      <p:sp>
        <p:nvSpPr>
          <p:cNvPr id="174" name="173 Rectángulo"/>
          <p:cNvSpPr/>
          <p:nvPr/>
        </p:nvSpPr>
        <p:spPr>
          <a:xfrm>
            <a:off x="8483361" y="6509587"/>
            <a:ext cx="125598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200" b="1" dirty="0" smtClean="0"/>
              <a:t>etiquetasde.com</a:t>
            </a:r>
            <a:endParaRPr lang="es-ES" sz="1200" dirty="0"/>
          </a:p>
        </p:txBody>
      </p:sp>
      <p:sp>
        <p:nvSpPr>
          <p:cNvPr id="6" name="5 CuadroTexto"/>
          <p:cNvSpPr txBox="1"/>
          <p:nvPr/>
        </p:nvSpPr>
        <p:spPr>
          <a:xfrm>
            <a:off x="8481574" y="31812"/>
            <a:ext cx="132921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50" b="1" dirty="0" smtClean="0"/>
              <a:t>Hoja-Papel A4/Carta</a:t>
            </a:r>
            <a:endParaRPr lang="es-ES" sz="105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4</Words>
  <Application>Microsoft Office PowerPoint</Application>
  <PresentationFormat>A4 (210 x 297 mm)</PresentationFormat>
  <Paragraphs>3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mm mom</dc:creator>
  <cp:lastModifiedBy>mm mom</cp:lastModifiedBy>
  <cp:revision>15</cp:revision>
  <dcterms:created xsi:type="dcterms:W3CDTF">2022-07-05T23:04:38Z</dcterms:created>
  <dcterms:modified xsi:type="dcterms:W3CDTF">2022-07-06T17:43:06Z</dcterms:modified>
</cp:coreProperties>
</file>