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149 Rectángulo"/>
          <p:cNvSpPr/>
          <p:nvPr/>
        </p:nvSpPr>
        <p:spPr>
          <a:xfrm rot="16200000">
            <a:off x="8972854" y="77522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 rot="16200000">
            <a:off x="-370993" y="680499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4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28650" y="-3073"/>
            <a:ext cx="8651874" cy="686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72 CuadroTexto"/>
          <p:cNvSpPr txBox="1">
            <a:spLocks noChangeArrowheads="1"/>
          </p:cNvSpPr>
          <p:nvPr/>
        </p:nvSpPr>
        <p:spPr bwMode="auto">
          <a:xfrm>
            <a:off x="754052" y="357166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 2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plantilla  para formar una cajita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</Words>
  <Application>Microsoft Office PowerPoint</Application>
  <PresentationFormat>A4 (210 x 297 mm)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14</cp:revision>
  <dcterms:created xsi:type="dcterms:W3CDTF">2022-07-05T23:04:38Z</dcterms:created>
  <dcterms:modified xsi:type="dcterms:W3CDTF">2022-07-21T22:16:51Z</dcterms:modified>
</cp:coreProperties>
</file>