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8650" y="-3073"/>
            <a:ext cx="8651874" cy="6864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2022-07-23T21:33:13Z</dcterms:modified>
</cp:coreProperties>
</file>