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149 Rectángulo"/>
          <p:cNvSpPr/>
          <p:nvPr/>
        </p:nvSpPr>
        <p:spPr>
          <a:xfrm rot="16200000">
            <a:off x="8972854" y="77522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370993" y="680499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4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28650" y="-3073"/>
            <a:ext cx="8651874" cy="6864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754052" y="357166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 Valijita 2</a:t>
            </a: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A4 (210 x 297 mm)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2022-07-23T21:33:13Z</dcterms:modified>
</cp:coreProperties>
</file>