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</p:sldIdLst>
  <p:sldSz cx="9906000" cy="6858000" type="A4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9900FF"/>
    <a:srgbClr val="FF33CC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 horzBarState="maximized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032" y="-68"/>
      </p:cViewPr>
      <p:guideLst>
        <p:guide orient="horz" pos="2160"/>
        <p:guide pos="312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742950" y="2130426"/>
            <a:ext cx="84201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485900" y="3886200"/>
            <a:ext cx="69342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7780337" y="274639"/>
            <a:ext cx="2414588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536575" y="274639"/>
            <a:ext cx="7078663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82506" y="4406901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82506" y="2906713"/>
            <a:ext cx="84201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536575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5448300" y="1600201"/>
            <a:ext cx="4746625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87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87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5032111" y="1535113"/>
            <a:ext cx="4378590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5032111" y="2174875"/>
            <a:ext cx="4378590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006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872971" y="273051"/>
            <a:ext cx="5537729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95300" y="1435101"/>
            <a:ext cx="3259006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941645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941645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941645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95300" y="1600201"/>
            <a:ext cx="89154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95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DB2921A-B386-46C8-95B7-9B370C53BAC2}" type="datetimeFigureOut">
              <a:rPr lang="es-ES" smtClean="0"/>
              <a:pPr/>
              <a:t>06/07/2022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384550" y="6356351"/>
            <a:ext cx="31369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7099300" y="6356351"/>
            <a:ext cx="2311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9BB4A49-E48C-4470-B3DD-E5306784D2C2}" type="slidenum">
              <a:rPr lang="es-ES" smtClean="0"/>
              <a:pPr/>
              <a:t>‹Nº›</a:t>
            </a:fld>
            <a:endParaRPr lang="es-E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3 Grupo"/>
          <p:cNvGrpSpPr/>
          <p:nvPr/>
        </p:nvGrpSpPr>
        <p:grpSpPr>
          <a:xfrm>
            <a:off x="95216" y="71414"/>
            <a:ext cx="4891119" cy="6695372"/>
            <a:chOff x="309530" y="71414"/>
            <a:chExt cx="4891119" cy="6695372"/>
          </a:xfrm>
        </p:grpSpPr>
        <p:pic>
          <p:nvPicPr>
            <p:cNvPr id="5" name="4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6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7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8" name="7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9" name="8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grpSp>
        <p:nvGrpSpPr>
          <p:cNvPr id="10" name="9 Grupo"/>
          <p:cNvGrpSpPr/>
          <p:nvPr/>
        </p:nvGrpSpPr>
        <p:grpSpPr>
          <a:xfrm>
            <a:off x="4953000" y="71414"/>
            <a:ext cx="4891119" cy="6695372"/>
            <a:chOff x="309530" y="71414"/>
            <a:chExt cx="4891119" cy="6695372"/>
          </a:xfrm>
        </p:grpSpPr>
        <p:pic>
          <p:nvPicPr>
            <p:cNvPr id="11" name="10 Imagen" descr="Etiquetas animalitos baby shower niño 1.jpg"/>
            <p:cNvPicPr>
              <a:picLocks noChangeAspect="1"/>
            </p:cNvPicPr>
            <p:nvPr/>
          </p:nvPicPr>
          <p:blipFill>
            <a:blip r:embed="rId2"/>
            <a:stretch>
              <a:fillRect/>
            </a:stretch>
          </p:blipFill>
          <p:spPr>
            <a:xfrm>
              <a:off x="309530" y="71414"/>
              <a:ext cx="4891119" cy="6695372"/>
            </a:xfrm>
            <a:prstGeom prst="rect">
              <a:avLst/>
            </a:prstGeom>
          </p:spPr>
        </p:pic>
        <p:sp>
          <p:nvSpPr>
            <p:cNvPr id="12" name="75 CuadroTexto"/>
            <p:cNvSpPr txBox="1">
              <a:spLocks noChangeArrowheads="1"/>
            </p:cNvSpPr>
            <p:nvPr/>
          </p:nvSpPr>
          <p:spPr bwMode="auto">
            <a:xfrm>
              <a:off x="1656219" y="2260579"/>
              <a:ext cx="2214578" cy="954107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square">
              <a:spAutoFit/>
            </a:bodyPr>
            <a:lstStyle/>
            <a:p>
              <a:pPr algn="ctr"/>
              <a:r>
                <a:rPr lang="es-AR" sz="1400" dirty="0">
                  <a:latin typeface="+mj-lt"/>
                </a:rPr>
                <a:t>te </a:t>
              </a:r>
              <a:r>
                <a:rPr lang="es-AR" sz="1400" dirty="0" smtClean="0">
                  <a:latin typeface="+mj-lt"/>
                </a:rPr>
                <a:t>espero a las 5 Pm</a:t>
              </a:r>
            </a:p>
            <a:p>
              <a:pPr algn="ctr"/>
              <a:r>
                <a:rPr lang="es-AR" sz="1400" dirty="0" smtClean="0">
                  <a:latin typeface="+mj-lt"/>
                </a:rPr>
                <a:t> en </a:t>
              </a:r>
              <a:r>
                <a:rPr lang="es-AR" sz="1400" dirty="0">
                  <a:latin typeface="+mj-lt"/>
                </a:rPr>
                <a:t>el salón </a:t>
              </a:r>
            </a:p>
            <a:p>
              <a:pPr algn="ctr"/>
              <a:r>
                <a:rPr lang="es-AR" sz="1400" dirty="0" err="1" smtClean="0">
                  <a:latin typeface="+mj-lt"/>
                </a:rPr>
                <a:t>xxxxxxxxxxxxxxxxxxxxxxxxxx</a:t>
              </a:r>
              <a:endParaRPr lang="es-AR" sz="1400" dirty="0" smtClean="0">
                <a:latin typeface="+mj-lt"/>
              </a:endParaRPr>
            </a:p>
            <a:p>
              <a:pPr algn="ctr"/>
              <a:r>
                <a:rPr lang="es-AR" sz="1400" dirty="0" smtClean="0">
                  <a:latin typeface="+mj-lt"/>
                </a:rPr>
                <a:t>etiquetasde.com</a:t>
              </a:r>
              <a:endParaRPr lang="es-AR" sz="1400" dirty="0">
                <a:latin typeface="+mj-lt"/>
              </a:endParaRPr>
            </a:p>
          </p:txBody>
        </p:sp>
        <p:sp>
          <p:nvSpPr>
            <p:cNvPr id="13" name="159 CuadroTexto"/>
            <p:cNvSpPr txBox="1">
              <a:spLocks noChangeArrowheads="1"/>
            </p:cNvSpPr>
            <p:nvPr/>
          </p:nvSpPr>
          <p:spPr bwMode="auto">
            <a:xfrm>
              <a:off x="1476757" y="960569"/>
              <a:ext cx="2618987" cy="52322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r>
                <a:rPr lang="es-ES" sz="2800" b="1" dirty="0">
                  <a:latin typeface="+mj-lt"/>
                  <a:cs typeface="Aharoni" pitchFamily="2" charset="-79"/>
                </a:rPr>
                <a:t>Mi </a:t>
              </a:r>
              <a:r>
                <a:rPr lang="es-ES" sz="2800" b="1" dirty="0" smtClean="0">
                  <a:latin typeface="+mj-lt"/>
                  <a:cs typeface="Aharoni" pitchFamily="2" charset="-79"/>
                </a:rPr>
                <a:t>Baby Shower</a:t>
              </a:r>
              <a:endParaRPr lang="es-ES" sz="2800" b="1" dirty="0">
                <a:latin typeface="+mj-lt"/>
                <a:cs typeface="Aharoni" pitchFamily="2" charset="-79"/>
              </a:endParaRPr>
            </a:p>
          </p:txBody>
        </p:sp>
        <p:sp>
          <p:nvSpPr>
            <p:cNvPr id="14" name="13 CuadroTexto"/>
            <p:cNvSpPr txBox="1"/>
            <p:nvPr/>
          </p:nvSpPr>
          <p:spPr>
            <a:xfrm>
              <a:off x="1975903" y="1353909"/>
              <a:ext cx="1752018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3600" b="1" dirty="0" smtClean="0">
                  <a:solidFill>
                    <a:srgbClr val="FF33CC"/>
                  </a:solidFill>
                  <a:cs typeface="Arial" pitchFamily="34" charset="0"/>
                </a:rPr>
                <a:t>Nombre</a:t>
              </a:r>
              <a:endParaRPr lang="es-MX" sz="3600" b="1" dirty="0">
                <a:solidFill>
                  <a:srgbClr val="FF33CC"/>
                </a:solidFill>
                <a:cs typeface="Arial" pitchFamily="34" charset="0"/>
              </a:endParaRPr>
            </a:p>
          </p:txBody>
        </p:sp>
        <p:sp>
          <p:nvSpPr>
            <p:cNvPr id="15" name="14 CuadroTexto"/>
            <p:cNvSpPr txBox="1"/>
            <p:nvPr/>
          </p:nvSpPr>
          <p:spPr>
            <a:xfrm>
              <a:off x="2013409" y="1857364"/>
              <a:ext cx="1519968" cy="461665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s-MX" sz="2400" b="1" dirty="0" smtClean="0">
                  <a:solidFill>
                    <a:srgbClr val="9900FF"/>
                  </a:solidFill>
                  <a:cs typeface="Arial" pitchFamily="34" charset="0"/>
                </a:rPr>
                <a:t>Cumplo </a:t>
              </a:r>
              <a:r>
                <a:rPr lang="es-MX" sz="2400" b="1" dirty="0" err="1" smtClean="0">
                  <a:solidFill>
                    <a:srgbClr val="9900FF"/>
                  </a:solidFill>
                  <a:cs typeface="Arial" pitchFamily="34" charset="0"/>
                </a:rPr>
                <a:t>xx</a:t>
              </a:r>
              <a:endParaRPr lang="es-MX" sz="2400" b="1" dirty="0">
                <a:solidFill>
                  <a:srgbClr val="9900FF"/>
                </a:solidFill>
                <a:cs typeface="Arial" pitchFamily="34" charset="0"/>
              </a:endParaRPr>
            </a:p>
          </p:txBody>
        </p:sp>
      </p:grpSp>
      <p:sp>
        <p:nvSpPr>
          <p:cNvPr id="16" name="15 Rectángulo"/>
          <p:cNvSpPr/>
          <p:nvPr/>
        </p:nvSpPr>
        <p:spPr>
          <a:xfrm>
            <a:off x="166654" y="6652463"/>
            <a:ext cx="1255985" cy="276999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ES" sz="1200" b="1" dirty="0" smtClean="0"/>
              <a:t>etiquetasde.com</a:t>
            </a:r>
            <a:endParaRPr lang="es-ES" sz="1200" dirty="0"/>
          </a:p>
        </p:txBody>
      </p:sp>
      <p:sp>
        <p:nvSpPr>
          <p:cNvPr id="17" name="16 CuadroTexto"/>
          <p:cNvSpPr txBox="1"/>
          <p:nvPr/>
        </p:nvSpPr>
        <p:spPr>
          <a:xfrm rot="16200000">
            <a:off x="-585306" y="609061"/>
            <a:ext cx="1329210" cy="253916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MX" sz="1050" b="1" dirty="0" smtClean="0"/>
              <a:t>Hoja-Papel A4/Carta</a:t>
            </a:r>
            <a:endParaRPr lang="es-ES" sz="105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39</Words>
  <Application>Microsoft Office PowerPoint</Application>
  <PresentationFormat>A4 (210 x 297 mm)</PresentationFormat>
  <Paragraphs>16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Diapositiva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mm mom</dc:creator>
  <cp:lastModifiedBy>mm mom</cp:lastModifiedBy>
  <cp:revision>4</cp:revision>
  <dcterms:created xsi:type="dcterms:W3CDTF">2022-07-05T23:04:38Z</dcterms:created>
  <dcterms:modified xsi:type="dcterms:W3CDTF">2022-07-06T19:59:55Z</dcterms:modified>
</cp:coreProperties>
</file>