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29 Grupo"/>
          <p:cNvGrpSpPr/>
          <p:nvPr/>
        </p:nvGrpSpPr>
        <p:grpSpPr>
          <a:xfrm>
            <a:off x="95216" y="71414"/>
            <a:ext cx="4891119" cy="6695372"/>
            <a:chOff x="309530" y="71414"/>
            <a:chExt cx="4891119" cy="6695372"/>
          </a:xfrm>
        </p:grpSpPr>
        <p:pic>
          <p:nvPicPr>
            <p:cNvPr id="31" name="30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71414"/>
              <a:ext cx="4891119" cy="6695372"/>
            </a:xfrm>
            <a:prstGeom prst="rect">
              <a:avLst/>
            </a:prstGeom>
          </p:spPr>
        </p:pic>
        <p:sp>
          <p:nvSpPr>
            <p:cNvPr id="32" name="75 CuadroTexto"/>
            <p:cNvSpPr txBox="1">
              <a:spLocks noChangeArrowheads="1"/>
            </p:cNvSpPr>
            <p:nvPr/>
          </p:nvSpPr>
          <p:spPr bwMode="auto">
            <a:xfrm>
              <a:off x="1645586" y="2260579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3" name="159 CuadroTexto"/>
            <p:cNvSpPr txBox="1">
              <a:spLocks noChangeArrowheads="1"/>
            </p:cNvSpPr>
            <p:nvPr/>
          </p:nvSpPr>
          <p:spPr bwMode="auto">
            <a:xfrm>
              <a:off x="1476757" y="960569"/>
              <a:ext cx="26189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latin typeface="+mj-lt"/>
                  <a:cs typeface="Aharoni" pitchFamily="2" charset="-79"/>
                </a:rPr>
                <a:t>Mi </a:t>
              </a:r>
              <a:r>
                <a:rPr lang="es-ES" sz="2800" b="1" dirty="0" smtClean="0">
                  <a:latin typeface="+mj-lt"/>
                  <a:cs typeface="Aharoni" pitchFamily="2" charset="-79"/>
                </a:rPr>
                <a:t>Baby Shower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34" name="33 CuadroTexto"/>
            <p:cNvSpPr txBox="1"/>
            <p:nvPr/>
          </p:nvSpPr>
          <p:spPr>
            <a:xfrm>
              <a:off x="1965270" y="1353909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2002776" y="185736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4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4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6" name="35 Grupo"/>
          <p:cNvGrpSpPr/>
          <p:nvPr/>
        </p:nvGrpSpPr>
        <p:grpSpPr>
          <a:xfrm>
            <a:off x="4953000" y="71414"/>
            <a:ext cx="4891119" cy="6695372"/>
            <a:chOff x="309530" y="71414"/>
            <a:chExt cx="4891119" cy="6695372"/>
          </a:xfrm>
        </p:grpSpPr>
        <p:pic>
          <p:nvPicPr>
            <p:cNvPr id="37" name="36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71414"/>
              <a:ext cx="4891119" cy="6695372"/>
            </a:xfrm>
            <a:prstGeom prst="rect">
              <a:avLst/>
            </a:prstGeom>
          </p:spPr>
        </p:pic>
        <p:sp>
          <p:nvSpPr>
            <p:cNvPr id="38" name="75 CuadroTexto"/>
            <p:cNvSpPr txBox="1">
              <a:spLocks noChangeArrowheads="1"/>
            </p:cNvSpPr>
            <p:nvPr/>
          </p:nvSpPr>
          <p:spPr bwMode="auto">
            <a:xfrm>
              <a:off x="1656219" y="2260579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39" name="159 CuadroTexto"/>
            <p:cNvSpPr txBox="1">
              <a:spLocks noChangeArrowheads="1"/>
            </p:cNvSpPr>
            <p:nvPr/>
          </p:nvSpPr>
          <p:spPr bwMode="auto">
            <a:xfrm>
              <a:off x="1476757" y="960569"/>
              <a:ext cx="26189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latin typeface="+mj-lt"/>
                  <a:cs typeface="Aharoni" pitchFamily="2" charset="-79"/>
                </a:rPr>
                <a:t>Mi </a:t>
              </a:r>
              <a:r>
                <a:rPr lang="es-ES" sz="2800" b="1" dirty="0" smtClean="0">
                  <a:latin typeface="+mj-lt"/>
                  <a:cs typeface="Aharoni" pitchFamily="2" charset="-79"/>
                </a:rPr>
                <a:t>Baby Shower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40" name="39 CuadroTexto"/>
            <p:cNvSpPr txBox="1"/>
            <p:nvPr/>
          </p:nvSpPr>
          <p:spPr>
            <a:xfrm>
              <a:off x="1975903" y="1353909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1" name="40 CuadroTexto"/>
            <p:cNvSpPr txBox="1"/>
            <p:nvPr/>
          </p:nvSpPr>
          <p:spPr>
            <a:xfrm>
              <a:off x="2013409" y="185736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Cumplo </a:t>
              </a:r>
              <a:r>
                <a:rPr lang="es-MX" sz="2400" b="1" dirty="0" err="1" smtClean="0">
                  <a:solidFill>
                    <a:srgbClr val="00B0F0"/>
                  </a:solidFill>
                  <a:latin typeface="+mj-lt"/>
                  <a:cs typeface="Arial" pitchFamily="34" charset="0"/>
                </a:rPr>
                <a:t>xx</a:t>
              </a:r>
              <a:endParaRPr lang="es-MX" sz="2400" b="1" dirty="0">
                <a:solidFill>
                  <a:srgbClr val="00B0F0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42" name="41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3</cp:revision>
  <dcterms:created xsi:type="dcterms:W3CDTF">2022-07-05T23:04:38Z</dcterms:created>
  <dcterms:modified xsi:type="dcterms:W3CDTF">2022-07-06T17:38:38Z</dcterms:modified>
</cp:coreProperties>
</file>