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grpSp>
        <p:nvGrpSpPr>
          <p:cNvPr id="36" name="35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2" name="159 CuadroTexto"/>
            <p:cNvSpPr txBox="1">
              <a:spLocks noChangeArrowheads="1"/>
            </p:cNvSpPr>
            <p:nvPr/>
          </p:nvSpPr>
          <p:spPr bwMode="auto">
            <a:xfrm>
              <a:off x="1499089" y="701005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3" name="75 CuadroTexto"/>
            <p:cNvSpPr txBox="1">
              <a:spLocks noChangeArrowheads="1"/>
            </p:cNvSpPr>
            <p:nvPr/>
          </p:nvSpPr>
          <p:spPr bwMode="auto">
            <a:xfrm>
              <a:off x="1427651" y="241551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570527" y="1272509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1784841" y="188241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00FF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00FF"/>
                </a:solidFill>
                <a:latin typeface="+mj-lt"/>
              </a:endParaRPr>
            </a:p>
          </p:txBody>
        </p:sp>
      </p:grp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3" name="42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44" name="43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45" name="159 CuadroTexto"/>
            <p:cNvSpPr txBox="1">
              <a:spLocks noChangeArrowheads="1"/>
            </p:cNvSpPr>
            <p:nvPr/>
          </p:nvSpPr>
          <p:spPr bwMode="auto">
            <a:xfrm>
              <a:off x="1499089" y="701005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6" name="75 CuadroTexto"/>
            <p:cNvSpPr txBox="1">
              <a:spLocks noChangeArrowheads="1"/>
            </p:cNvSpPr>
            <p:nvPr/>
          </p:nvSpPr>
          <p:spPr bwMode="auto">
            <a:xfrm>
              <a:off x="1427651" y="241551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1570527" y="1272509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1784841" y="188241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00FF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00FF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2022-07-07T00:16:37Z</dcterms:modified>
</cp:coreProperties>
</file>