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364" y="-26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grpSp>
        <p:nvGrpSpPr>
          <p:cNvPr id="36" name="35 Grupo"/>
          <p:cNvGrpSpPr/>
          <p:nvPr/>
        </p:nvGrpSpPr>
        <p:grpSpPr>
          <a:xfrm>
            <a:off x="95216" y="71414"/>
            <a:ext cx="4891119" cy="6695372"/>
            <a:chOff x="95216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32" name="159 CuadroTexto"/>
            <p:cNvSpPr txBox="1">
              <a:spLocks noChangeArrowheads="1"/>
            </p:cNvSpPr>
            <p:nvPr/>
          </p:nvSpPr>
          <p:spPr bwMode="auto">
            <a:xfrm>
              <a:off x="1499089" y="701005"/>
              <a:ext cx="212154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4000" b="1" dirty="0" smtClean="0">
                  <a:latin typeface="+mj-lt"/>
                  <a:cs typeface="Aharoni" pitchFamily="2" charset="-79"/>
                </a:rPr>
                <a:t>Mi Fiesta</a:t>
              </a:r>
              <a:endParaRPr lang="es-ES" sz="40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33" name="75 CuadroTexto"/>
            <p:cNvSpPr txBox="1">
              <a:spLocks noChangeArrowheads="1"/>
            </p:cNvSpPr>
            <p:nvPr/>
          </p:nvSpPr>
          <p:spPr bwMode="auto">
            <a:xfrm>
              <a:off x="1427651" y="2415517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1570527" y="1272509"/>
              <a:ext cx="192616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4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4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1784841" y="1882414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solidFill>
                    <a:srgbClr val="0000FF"/>
                  </a:solidFill>
                  <a:latin typeface="+mj-lt"/>
                </a:rPr>
                <a:t>Cumplo xx</a:t>
              </a:r>
              <a:endParaRPr lang="es-MX" sz="2400" b="1" dirty="0">
                <a:ln w="28575">
                  <a:noFill/>
                </a:ln>
                <a:solidFill>
                  <a:srgbClr val="0000FF"/>
                </a:solidFill>
                <a:latin typeface="+mj-lt"/>
              </a:endParaRPr>
            </a:p>
          </p:txBody>
        </p:sp>
      </p:grp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3" name="42 Grupo"/>
          <p:cNvGrpSpPr/>
          <p:nvPr/>
        </p:nvGrpSpPr>
        <p:grpSpPr>
          <a:xfrm>
            <a:off x="4953000" y="71414"/>
            <a:ext cx="4891119" cy="6695372"/>
            <a:chOff x="95216" y="71414"/>
            <a:chExt cx="4891119" cy="6695372"/>
          </a:xfrm>
        </p:grpSpPr>
        <p:pic>
          <p:nvPicPr>
            <p:cNvPr id="44" name="43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45" name="159 CuadroTexto"/>
            <p:cNvSpPr txBox="1">
              <a:spLocks noChangeArrowheads="1"/>
            </p:cNvSpPr>
            <p:nvPr/>
          </p:nvSpPr>
          <p:spPr bwMode="auto">
            <a:xfrm>
              <a:off x="1499089" y="701005"/>
              <a:ext cx="212154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4000" b="1" dirty="0" smtClean="0">
                  <a:latin typeface="+mj-lt"/>
                  <a:cs typeface="Aharoni" pitchFamily="2" charset="-79"/>
                </a:rPr>
                <a:t>Mi Fiesta</a:t>
              </a:r>
              <a:endParaRPr lang="es-ES" sz="40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46" name="75 CuadroTexto"/>
            <p:cNvSpPr txBox="1">
              <a:spLocks noChangeArrowheads="1"/>
            </p:cNvSpPr>
            <p:nvPr/>
          </p:nvSpPr>
          <p:spPr bwMode="auto">
            <a:xfrm>
              <a:off x="1427651" y="2415517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47" name="46 CuadroTexto"/>
            <p:cNvSpPr txBox="1"/>
            <p:nvPr/>
          </p:nvSpPr>
          <p:spPr>
            <a:xfrm>
              <a:off x="1570527" y="1272509"/>
              <a:ext cx="192616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4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4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8" name="47 CuadroTexto"/>
            <p:cNvSpPr txBox="1"/>
            <p:nvPr/>
          </p:nvSpPr>
          <p:spPr>
            <a:xfrm>
              <a:off x="1784841" y="1882414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solidFill>
                    <a:srgbClr val="0000FF"/>
                  </a:solidFill>
                  <a:latin typeface="+mj-lt"/>
                </a:rPr>
                <a:t>Cumplo xx</a:t>
              </a:r>
              <a:endParaRPr lang="es-MX" sz="2400" b="1" dirty="0">
                <a:ln w="28575">
                  <a:noFill/>
                </a:ln>
                <a:solidFill>
                  <a:srgbClr val="0000FF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2022-07-05T23:04:38Z</dcterms:created>
  <dcterms:modified xsi:type="dcterms:W3CDTF">2022-07-07T00:16:37Z</dcterms:modified>
</cp:coreProperties>
</file>