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38 Grupo"/>
          <p:cNvGrpSpPr/>
          <p:nvPr/>
        </p:nvGrpSpPr>
        <p:grpSpPr>
          <a:xfrm>
            <a:off x="95216" y="71414"/>
            <a:ext cx="4891119" cy="6695372"/>
            <a:chOff x="95216" y="71414"/>
            <a:chExt cx="4891119" cy="6695372"/>
          </a:xfrm>
        </p:grpSpPr>
        <p:pic>
          <p:nvPicPr>
            <p:cNvPr id="5" name="4 Imagen" descr="Etiquetas animalitos baby shower niño 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216" y="71414"/>
              <a:ext cx="4891119" cy="6695372"/>
            </a:xfrm>
            <a:prstGeom prst="rect">
              <a:avLst/>
            </a:prstGeom>
          </p:spPr>
        </p:pic>
        <p:sp>
          <p:nvSpPr>
            <p:cNvPr id="30" name="159 CuadroTexto"/>
            <p:cNvSpPr txBox="1">
              <a:spLocks noChangeArrowheads="1"/>
            </p:cNvSpPr>
            <p:nvPr/>
          </p:nvSpPr>
          <p:spPr bwMode="auto">
            <a:xfrm>
              <a:off x="1512715" y="1403323"/>
              <a:ext cx="2121543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4000" b="1" dirty="0" smtClean="0">
                  <a:solidFill>
                    <a:srgbClr val="0000FF"/>
                  </a:solidFill>
                  <a:latin typeface="+mj-lt"/>
                  <a:cs typeface="Aharoni" pitchFamily="2" charset="-79"/>
                </a:rPr>
                <a:t>Mi Fiesta</a:t>
              </a:r>
              <a:endParaRPr lang="es-ES" sz="4000" b="1" dirty="0">
                <a:solidFill>
                  <a:srgbClr val="0000FF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31" name="75 CuadroTexto"/>
            <p:cNvSpPr txBox="1">
              <a:spLocks noChangeArrowheads="1"/>
            </p:cNvSpPr>
            <p:nvPr/>
          </p:nvSpPr>
          <p:spPr bwMode="auto">
            <a:xfrm>
              <a:off x="1298401" y="2976088"/>
              <a:ext cx="2603667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400" dirty="0">
                  <a:latin typeface="+mj-lt"/>
                </a:rPr>
                <a:t>te </a:t>
              </a:r>
              <a:r>
                <a:rPr lang="es-AR" sz="14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400" dirty="0" smtClean="0">
                  <a:latin typeface="+mj-lt"/>
                </a:rPr>
                <a:t> en </a:t>
              </a:r>
              <a:r>
                <a:rPr lang="es-AR" sz="1400" dirty="0">
                  <a:latin typeface="+mj-lt"/>
                </a:rPr>
                <a:t>el </a:t>
              </a:r>
              <a:r>
                <a:rPr lang="es-AR" sz="1400" dirty="0" smtClean="0">
                  <a:latin typeface="+mj-lt"/>
                </a:rPr>
                <a:t>salón </a:t>
              </a:r>
              <a:r>
                <a:rPr lang="es-AR" sz="1400" dirty="0" err="1" smtClean="0">
                  <a:latin typeface="+mj-lt"/>
                </a:rPr>
                <a:t>xxxxxxxxxxxxxxxxxx</a:t>
              </a:r>
              <a:r>
                <a:rPr lang="es-AR" sz="1400" dirty="0" smtClean="0">
                  <a:latin typeface="+mj-lt"/>
                </a:rPr>
                <a:t> </a:t>
              </a:r>
              <a:endParaRPr lang="es-AR" sz="1400" dirty="0">
                <a:latin typeface="+mj-lt"/>
              </a:endParaRPr>
            </a:p>
            <a:p>
              <a:pPr algn="ctr"/>
              <a:r>
                <a:rPr lang="es-AR" sz="1400" dirty="0" smtClean="0">
                  <a:latin typeface="+mj-lt"/>
                </a:rPr>
                <a:t>etiquetasde.com</a:t>
              </a:r>
              <a:endParaRPr lang="es-AR" sz="1400" dirty="0">
                <a:latin typeface="+mj-lt"/>
              </a:endParaRPr>
            </a:p>
          </p:txBody>
        </p:sp>
        <p:sp>
          <p:nvSpPr>
            <p:cNvPr id="37" name="36 CuadroTexto"/>
            <p:cNvSpPr txBox="1"/>
            <p:nvPr/>
          </p:nvSpPr>
          <p:spPr>
            <a:xfrm>
              <a:off x="1687490" y="1974827"/>
              <a:ext cx="17520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6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36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38" name="37 CuadroTexto"/>
            <p:cNvSpPr txBox="1"/>
            <p:nvPr/>
          </p:nvSpPr>
          <p:spPr>
            <a:xfrm>
              <a:off x="1758928" y="2528824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ln w="28575">
                    <a:noFill/>
                  </a:ln>
                  <a:latin typeface="+mj-lt"/>
                </a:rPr>
                <a:t>Cumplo xx</a:t>
              </a:r>
              <a:endParaRPr lang="es-MX" sz="2400" b="1" dirty="0">
                <a:ln w="28575">
                  <a:noFill/>
                </a:ln>
                <a:latin typeface="+mj-lt"/>
              </a:endParaRPr>
            </a:p>
          </p:txBody>
        </p:sp>
      </p:grpSp>
      <p:sp>
        <p:nvSpPr>
          <p:cNvPr id="16" name="15 Rectángulo"/>
          <p:cNvSpPr/>
          <p:nvPr/>
        </p:nvSpPr>
        <p:spPr>
          <a:xfrm>
            <a:off x="166654" y="665246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7" name="16 CuadroTexto"/>
          <p:cNvSpPr txBox="1"/>
          <p:nvPr/>
        </p:nvSpPr>
        <p:spPr>
          <a:xfrm rot="16200000">
            <a:off x="-585306" y="609061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2" name="51 Grupo"/>
          <p:cNvGrpSpPr/>
          <p:nvPr/>
        </p:nvGrpSpPr>
        <p:grpSpPr>
          <a:xfrm>
            <a:off x="4953000" y="71414"/>
            <a:ext cx="4891119" cy="6695372"/>
            <a:chOff x="95216" y="71414"/>
            <a:chExt cx="4891119" cy="6695372"/>
          </a:xfrm>
        </p:grpSpPr>
        <p:pic>
          <p:nvPicPr>
            <p:cNvPr id="53" name="52 Imagen" descr="Etiquetas animalitos baby shower niño 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216" y="71414"/>
              <a:ext cx="4891119" cy="6695372"/>
            </a:xfrm>
            <a:prstGeom prst="rect">
              <a:avLst/>
            </a:prstGeom>
          </p:spPr>
        </p:pic>
        <p:sp>
          <p:nvSpPr>
            <p:cNvPr id="54" name="159 CuadroTexto"/>
            <p:cNvSpPr txBox="1">
              <a:spLocks noChangeArrowheads="1"/>
            </p:cNvSpPr>
            <p:nvPr/>
          </p:nvSpPr>
          <p:spPr bwMode="auto">
            <a:xfrm>
              <a:off x="1512715" y="1403323"/>
              <a:ext cx="2121543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4000" b="1" dirty="0" smtClean="0">
                  <a:solidFill>
                    <a:srgbClr val="0000FF"/>
                  </a:solidFill>
                  <a:latin typeface="+mj-lt"/>
                  <a:cs typeface="Aharoni" pitchFamily="2" charset="-79"/>
                </a:rPr>
                <a:t>Mi Fiesta</a:t>
              </a:r>
              <a:endParaRPr lang="es-ES" sz="4000" b="1" dirty="0">
                <a:solidFill>
                  <a:srgbClr val="0000FF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55" name="75 CuadroTexto"/>
            <p:cNvSpPr txBox="1">
              <a:spLocks noChangeArrowheads="1"/>
            </p:cNvSpPr>
            <p:nvPr/>
          </p:nvSpPr>
          <p:spPr bwMode="auto">
            <a:xfrm>
              <a:off x="1298401" y="2976088"/>
              <a:ext cx="2603667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400" dirty="0">
                  <a:latin typeface="+mj-lt"/>
                </a:rPr>
                <a:t>te </a:t>
              </a:r>
              <a:r>
                <a:rPr lang="es-AR" sz="14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400" dirty="0" smtClean="0">
                  <a:latin typeface="+mj-lt"/>
                </a:rPr>
                <a:t> en </a:t>
              </a:r>
              <a:r>
                <a:rPr lang="es-AR" sz="1400" dirty="0">
                  <a:latin typeface="+mj-lt"/>
                </a:rPr>
                <a:t>el </a:t>
              </a:r>
              <a:r>
                <a:rPr lang="es-AR" sz="1400" dirty="0" smtClean="0">
                  <a:latin typeface="+mj-lt"/>
                </a:rPr>
                <a:t>salón </a:t>
              </a:r>
              <a:r>
                <a:rPr lang="es-AR" sz="1400" dirty="0" err="1" smtClean="0">
                  <a:latin typeface="+mj-lt"/>
                </a:rPr>
                <a:t>xxxxxxxxxxxxxxxxxx</a:t>
              </a:r>
              <a:r>
                <a:rPr lang="es-AR" sz="1400" dirty="0" smtClean="0">
                  <a:latin typeface="+mj-lt"/>
                </a:rPr>
                <a:t> </a:t>
              </a:r>
              <a:endParaRPr lang="es-AR" sz="1400" dirty="0">
                <a:latin typeface="+mj-lt"/>
              </a:endParaRPr>
            </a:p>
            <a:p>
              <a:pPr algn="ctr"/>
              <a:r>
                <a:rPr lang="es-AR" sz="1400" dirty="0" smtClean="0">
                  <a:latin typeface="+mj-lt"/>
                </a:rPr>
                <a:t>etiquetasde.com</a:t>
              </a:r>
              <a:endParaRPr lang="es-AR" sz="1400" dirty="0">
                <a:latin typeface="+mj-lt"/>
              </a:endParaRPr>
            </a:p>
          </p:txBody>
        </p:sp>
        <p:sp>
          <p:nvSpPr>
            <p:cNvPr id="56" name="55 CuadroTexto"/>
            <p:cNvSpPr txBox="1"/>
            <p:nvPr/>
          </p:nvSpPr>
          <p:spPr>
            <a:xfrm>
              <a:off x="1687490" y="1974827"/>
              <a:ext cx="17520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6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36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7" name="56 CuadroTexto"/>
            <p:cNvSpPr txBox="1"/>
            <p:nvPr/>
          </p:nvSpPr>
          <p:spPr>
            <a:xfrm>
              <a:off x="1758928" y="2528824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ln w="28575">
                    <a:noFill/>
                  </a:ln>
                  <a:latin typeface="+mj-lt"/>
                </a:rPr>
                <a:t>Cumplo xx</a:t>
              </a:r>
              <a:endParaRPr lang="es-MX" sz="2400" b="1" dirty="0">
                <a:ln w="28575">
                  <a:noFill/>
                </a:ln>
                <a:latin typeface="+mj-l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37</Words>
  <Application>Microsoft Office PowerPoint</Application>
  <PresentationFormat>A4 (210 x 297 mm)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</cp:revision>
  <dcterms:created xsi:type="dcterms:W3CDTF">2022-07-05T23:04:38Z</dcterms:created>
  <dcterms:modified xsi:type="dcterms:W3CDTF">2022-07-08T19:43:33Z</dcterms:modified>
</cp:coreProperties>
</file>