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032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34 Grupo"/>
          <p:cNvGrpSpPr/>
          <p:nvPr/>
        </p:nvGrpSpPr>
        <p:grpSpPr>
          <a:xfrm>
            <a:off x="95216" y="71414"/>
            <a:ext cx="4891119" cy="6695372"/>
            <a:chOff x="95216" y="71414"/>
            <a:chExt cx="4891119" cy="6695372"/>
          </a:xfrm>
        </p:grpSpPr>
        <p:pic>
          <p:nvPicPr>
            <p:cNvPr id="5" name="4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31" name="159 CuadroTexto"/>
            <p:cNvSpPr txBox="1">
              <a:spLocks noChangeArrowheads="1"/>
            </p:cNvSpPr>
            <p:nvPr/>
          </p:nvSpPr>
          <p:spPr bwMode="auto">
            <a:xfrm>
              <a:off x="1527101" y="722271"/>
              <a:ext cx="212154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4000" b="1" dirty="0" smtClean="0">
                  <a:latin typeface="+mj-lt"/>
                  <a:cs typeface="Aharoni" pitchFamily="2" charset="-79"/>
                </a:rPr>
                <a:t>Mi Fiesta</a:t>
              </a:r>
              <a:endParaRPr lang="es-ES" sz="40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32" name="75 CuadroTexto"/>
            <p:cNvSpPr txBox="1">
              <a:spLocks noChangeArrowheads="1"/>
            </p:cNvSpPr>
            <p:nvPr/>
          </p:nvSpPr>
          <p:spPr bwMode="auto">
            <a:xfrm>
              <a:off x="1454704" y="2436783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33" name="32 CuadroTexto"/>
            <p:cNvSpPr txBox="1"/>
            <p:nvPr/>
          </p:nvSpPr>
          <p:spPr>
            <a:xfrm>
              <a:off x="1597580" y="1293775"/>
              <a:ext cx="192616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4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4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34" name="33 CuadroTexto"/>
            <p:cNvSpPr txBox="1"/>
            <p:nvPr/>
          </p:nvSpPr>
          <p:spPr>
            <a:xfrm>
              <a:off x="1811894" y="1903680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24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sp>
        <p:nvSpPr>
          <p:cNvPr id="16" name="15 Rectángulo"/>
          <p:cNvSpPr/>
          <p:nvPr/>
        </p:nvSpPr>
        <p:spPr>
          <a:xfrm>
            <a:off x="166654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7" name="16 CuadroTexto"/>
          <p:cNvSpPr txBox="1"/>
          <p:nvPr/>
        </p:nvSpPr>
        <p:spPr>
          <a:xfrm rot="16200000">
            <a:off x="-585306" y="609061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42" name="41 Grupo"/>
          <p:cNvGrpSpPr/>
          <p:nvPr/>
        </p:nvGrpSpPr>
        <p:grpSpPr>
          <a:xfrm>
            <a:off x="4953000" y="71414"/>
            <a:ext cx="4891119" cy="6695372"/>
            <a:chOff x="95216" y="71414"/>
            <a:chExt cx="4891119" cy="6695372"/>
          </a:xfrm>
        </p:grpSpPr>
        <p:pic>
          <p:nvPicPr>
            <p:cNvPr id="43" name="42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44" name="159 CuadroTexto"/>
            <p:cNvSpPr txBox="1">
              <a:spLocks noChangeArrowheads="1"/>
            </p:cNvSpPr>
            <p:nvPr/>
          </p:nvSpPr>
          <p:spPr bwMode="auto">
            <a:xfrm>
              <a:off x="1527101" y="722271"/>
              <a:ext cx="212154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4000" b="1" dirty="0" smtClean="0">
                  <a:latin typeface="+mj-lt"/>
                  <a:cs typeface="Aharoni" pitchFamily="2" charset="-79"/>
                </a:rPr>
                <a:t>Mi Fiesta</a:t>
              </a:r>
              <a:endParaRPr lang="es-ES" sz="40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45" name="75 CuadroTexto"/>
            <p:cNvSpPr txBox="1">
              <a:spLocks noChangeArrowheads="1"/>
            </p:cNvSpPr>
            <p:nvPr/>
          </p:nvSpPr>
          <p:spPr bwMode="auto">
            <a:xfrm>
              <a:off x="1454704" y="2436783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46" name="45 CuadroTexto"/>
            <p:cNvSpPr txBox="1"/>
            <p:nvPr/>
          </p:nvSpPr>
          <p:spPr>
            <a:xfrm>
              <a:off x="1597580" y="1293775"/>
              <a:ext cx="192616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4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4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7" name="46 CuadroTexto"/>
            <p:cNvSpPr txBox="1"/>
            <p:nvPr/>
          </p:nvSpPr>
          <p:spPr>
            <a:xfrm>
              <a:off x="1811894" y="1903680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24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37</Words>
  <Application>Microsoft Office PowerPoint</Application>
  <PresentationFormat>A4 (210 x 297 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2022-07-05T23:04:38Z</dcterms:created>
  <dcterms:modified xsi:type="dcterms:W3CDTF">2022-07-08T12:53:31Z</dcterms:modified>
</cp:coreProperties>
</file>