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364" y="-24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52 Grupo"/>
          <p:cNvGrpSpPr/>
          <p:nvPr/>
        </p:nvGrpSpPr>
        <p:grpSpPr>
          <a:xfrm>
            <a:off x="95216" y="71414"/>
            <a:ext cx="4891119" cy="6695372"/>
            <a:chOff x="95216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49" name="159 CuadroTexto"/>
            <p:cNvSpPr txBox="1">
              <a:spLocks noChangeArrowheads="1"/>
            </p:cNvSpPr>
            <p:nvPr/>
          </p:nvSpPr>
          <p:spPr bwMode="auto">
            <a:xfrm>
              <a:off x="1637649" y="722271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50" name="75 CuadroTexto"/>
            <p:cNvSpPr txBox="1">
              <a:spLocks noChangeArrowheads="1"/>
            </p:cNvSpPr>
            <p:nvPr/>
          </p:nvSpPr>
          <p:spPr bwMode="auto">
            <a:xfrm>
              <a:off x="1401738" y="2411370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1616052" y="1293775"/>
              <a:ext cx="192616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4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4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1758928" y="190368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60" name="59 Grupo"/>
          <p:cNvGrpSpPr/>
          <p:nvPr/>
        </p:nvGrpSpPr>
        <p:grpSpPr>
          <a:xfrm>
            <a:off x="4953000" y="71414"/>
            <a:ext cx="4891119" cy="6695372"/>
            <a:chOff x="95216" y="71414"/>
            <a:chExt cx="4891119" cy="6695372"/>
          </a:xfrm>
        </p:grpSpPr>
        <p:pic>
          <p:nvPicPr>
            <p:cNvPr id="61" name="60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5216" y="71414"/>
              <a:ext cx="4891119" cy="6695372"/>
            </a:xfrm>
            <a:prstGeom prst="rect">
              <a:avLst/>
            </a:prstGeom>
          </p:spPr>
        </p:pic>
        <p:sp>
          <p:nvSpPr>
            <p:cNvPr id="62" name="159 CuadroTexto"/>
            <p:cNvSpPr txBox="1">
              <a:spLocks noChangeArrowheads="1"/>
            </p:cNvSpPr>
            <p:nvPr/>
          </p:nvSpPr>
          <p:spPr bwMode="auto">
            <a:xfrm>
              <a:off x="1637649" y="722271"/>
              <a:ext cx="212154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4000" b="1" dirty="0" smtClean="0">
                  <a:latin typeface="+mj-lt"/>
                  <a:cs typeface="Aharoni" pitchFamily="2" charset="-79"/>
                </a:rPr>
                <a:t>Mi Fiesta</a:t>
              </a:r>
              <a:endParaRPr lang="es-ES" sz="40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63" name="75 CuadroTexto"/>
            <p:cNvSpPr txBox="1">
              <a:spLocks noChangeArrowheads="1"/>
            </p:cNvSpPr>
            <p:nvPr/>
          </p:nvSpPr>
          <p:spPr bwMode="auto">
            <a:xfrm>
              <a:off x="1401738" y="2411370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1616052" y="1293775"/>
              <a:ext cx="192616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4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4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1758928" y="1903680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24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37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2022-07-05T23:04:38Z</dcterms:created>
  <dcterms:modified xsi:type="dcterms:W3CDTF">2022-07-14T13:51:28Z</dcterms:modified>
</cp:coreProperties>
</file>