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40 Grupo"/>
          <p:cNvGrpSpPr/>
          <p:nvPr/>
        </p:nvGrpSpPr>
        <p:grpSpPr>
          <a:xfrm>
            <a:off x="95216" y="71414"/>
            <a:ext cx="4891119" cy="6695372"/>
            <a:chOff x="95216" y="71414"/>
            <a:chExt cx="4891119" cy="6695372"/>
          </a:xfrm>
        </p:grpSpPr>
        <p:pic>
          <p:nvPicPr>
            <p:cNvPr id="5" name="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37" name="75 CuadroTexto"/>
            <p:cNvSpPr txBox="1">
              <a:spLocks noChangeArrowheads="1"/>
            </p:cNvSpPr>
            <p:nvPr/>
          </p:nvSpPr>
          <p:spPr bwMode="auto">
            <a:xfrm>
              <a:off x="1441277" y="2149877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38" name="159 CuadroTexto"/>
            <p:cNvSpPr txBox="1">
              <a:spLocks noChangeArrowheads="1"/>
            </p:cNvSpPr>
            <p:nvPr/>
          </p:nvSpPr>
          <p:spPr bwMode="auto">
            <a:xfrm>
              <a:off x="1818533" y="828601"/>
              <a:ext cx="16230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 smtClean="0">
                  <a:latin typeface="+mj-lt"/>
                  <a:cs typeface="Aharoni" pitchFamily="2" charset="-79"/>
                </a:rPr>
                <a:t>Mi Fiesta 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39" name="38 CuadroTexto"/>
            <p:cNvSpPr txBox="1"/>
            <p:nvPr/>
          </p:nvSpPr>
          <p:spPr>
            <a:xfrm>
              <a:off x="1710789" y="1243207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0" name="39 CuadroTexto"/>
            <p:cNvSpPr txBox="1"/>
            <p:nvPr/>
          </p:nvSpPr>
          <p:spPr>
            <a:xfrm>
              <a:off x="1775454" y="1746662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2400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4" name="53 Grupo"/>
          <p:cNvGrpSpPr/>
          <p:nvPr/>
        </p:nvGrpSpPr>
        <p:grpSpPr>
          <a:xfrm>
            <a:off x="4953000" y="71414"/>
            <a:ext cx="4891119" cy="6695372"/>
            <a:chOff x="95216" y="71414"/>
            <a:chExt cx="4891119" cy="6695372"/>
          </a:xfrm>
        </p:grpSpPr>
        <p:pic>
          <p:nvPicPr>
            <p:cNvPr id="55" name="5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56" name="75 CuadroTexto"/>
            <p:cNvSpPr txBox="1">
              <a:spLocks noChangeArrowheads="1"/>
            </p:cNvSpPr>
            <p:nvPr/>
          </p:nvSpPr>
          <p:spPr bwMode="auto">
            <a:xfrm>
              <a:off x="1441277" y="2149877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57" name="159 CuadroTexto"/>
            <p:cNvSpPr txBox="1">
              <a:spLocks noChangeArrowheads="1"/>
            </p:cNvSpPr>
            <p:nvPr/>
          </p:nvSpPr>
          <p:spPr bwMode="auto">
            <a:xfrm>
              <a:off x="1818533" y="828601"/>
              <a:ext cx="16230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 smtClean="0">
                  <a:latin typeface="+mj-lt"/>
                  <a:cs typeface="Aharoni" pitchFamily="2" charset="-79"/>
                </a:rPr>
                <a:t>Mi Fiesta 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1710789" y="1243207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1775454" y="1746662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2400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166654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37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2022-07-05T23:04:38Z</dcterms:created>
  <dcterms:modified xsi:type="dcterms:W3CDTF">2022-07-11T14:25:07Z</dcterms:modified>
</cp:coreProperties>
</file>