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37" name="75 CuadroTexto"/>
            <p:cNvSpPr txBox="1">
              <a:spLocks noChangeArrowheads="1"/>
            </p:cNvSpPr>
            <p:nvPr/>
          </p:nvSpPr>
          <p:spPr bwMode="auto">
            <a:xfrm>
              <a:off x="1441277" y="2149877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38" name="159 CuadroTexto"/>
            <p:cNvSpPr txBox="1">
              <a:spLocks noChangeArrowheads="1"/>
            </p:cNvSpPr>
            <p:nvPr/>
          </p:nvSpPr>
          <p:spPr bwMode="auto">
            <a:xfrm>
              <a:off x="1818533" y="828601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1710789" y="1243207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1775454" y="1746662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4" name="53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55" name="5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56" name="75 CuadroTexto"/>
            <p:cNvSpPr txBox="1">
              <a:spLocks noChangeArrowheads="1"/>
            </p:cNvSpPr>
            <p:nvPr/>
          </p:nvSpPr>
          <p:spPr bwMode="auto">
            <a:xfrm>
              <a:off x="1441277" y="2149877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57" name="159 CuadroTexto"/>
            <p:cNvSpPr txBox="1">
              <a:spLocks noChangeArrowheads="1"/>
            </p:cNvSpPr>
            <p:nvPr/>
          </p:nvSpPr>
          <p:spPr bwMode="auto">
            <a:xfrm>
              <a:off x="1818533" y="828601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1710789" y="1243207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1775454" y="1746662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2022-07-05T23:04:38Z</dcterms:created>
  <dcterms:modified xsi:type="dcterms:W3CDTF">2022-07-11T14:25:07Z</dcterms:modified>
</cp:coreProperties>
</file>