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8" y="-2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18" name="75 CuadroTexto"/>
            <p:cNvSpPr txBox="1">
              <a:spLocks noChangeArrowheads="1"/>
            </p:cNvSpPr>
            <p:nvPr/>
          </p:nvSpPr>
          <p:spPr bwMode="auto">
            <a:xfrm>
              <a:off x="1452538" y="3035764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19" name="159 CuadroTexto"/>
            <p:cNvSpPr txBox="1">
              <a:spLocks noChangeArrowheads="1"/>
            </p:cNvSpPr>
            <p:nvPr/>
          </p:nvSpPr>
          <p:spPr bwMode="auto">
            <a:xfrm>
              <a:off x="1791455" y="1714488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722050" y="2129094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1759556" y="2632549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9" name="28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30" name="29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1" name="75 CuadroTexto"/>
            <p:cNvSpPr txBox="1">
              <a:spLocks noChangeArrowheads="1"/>
            </p:cNvSpPr>
            <p:nvPr/>
          </p:nvSpPr>
          <p:spPr bwMode="auto">
            <a:xfrm>
              <a:off x="1452538" y="3035764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7" name="159 CuadroTexto"/>
            <p:cNvSpPr txBox="1">
              <a:spLocks noChangeArrowheads="1"/>
            </p:cNvSpPr>
            <p:nvPr/>
          </p:nvSpPr>
          <p:spPr bwMode="auto">
            <a:xfrm>
              <a:off x="1791455" y="1714488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1722050" y="2129094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1759556" y="2632549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2022-07-05T23:04:38Z</dcterms:created>
  <dcterms:modified xsi:type="dcterms:W3CDTF">2022-07-11T20:46:10Z</dcterms:modified>
</cp:coreProperties>
</file>