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9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23 Grupo"/>
          <p:cNvGrpSpPr/>
          <p:nvPr/>
        </p:nvGrpSpPr>
        <p:grpSpPr>
          <a:xfrm>
            <a:off x="966788" y="4363"/>
            <a:ext cx="7975600" cy="6849274"/>
            <a:chOff x="966788" y="4363"/>
            <a:chExt cx="7975600" cy="6849274"/>
          </a:xfrm>
        </p:grpSpPr>
        <p:pic>
          <p:nvPicPr>
            <p:cNvPr id="15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66788" y="4363"/>
              <a:ext cx="7975600" cy="6849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CuadroTexto"/>
            <p:cNvSpPr txBox="1"/>
            <p:nvPr/>
          </p:nvSpPr>
          <p:spPr>
            <a:xfrm>
              <a:off x="5600529" y="3031739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5614048" y="335052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sp>
        <p:nvSpPr>
          <p:cNvPr id="155" name="72 CuadroTexto"/>
          <p:cNvSpPr txBox="1">
            <a:spLocks noChangeArrowheads="1"/>
          </p:cNvSpPr>
          <p:nvPr/>
        </p:nvSpPr>
        <p:spPr bwMode="auto">
          <a:xfrm>
            <a:off x="1111242" y="142852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</a:t>
            </a:r>
            <a:r>
              <a:rPr lang="es-MX" sz="1200" dirty="0" smtClean="0">
                <a:latin typeface="Comic Sans MS" pitchFamily="66" charset="0"/>
              </a:rPr>
              <a:t>plantilla </a:t>
            </a:r>
            <a:r>
              <a:rPr lang="es-MX" sz="1200" dirty="0">
                <a:latin typeface="Comic Sans MS" pitchFamily="66" charset="0"/>
              </a:rPr>
              <a:t>para formar una cajita</a:t>
            </a:r>
          </a:p>
        </p:txBody>
      </p:sp>
      <p:sp>
        <p:nvSpPr>
          <p:cNvPr id="156" name="155 Rectángulo"/>
          <p:cNvSpPr/>
          <p:nvPr/>
        </p:nvSpPr>
        <p:spPr>
          <a:xfrm>
            <a:off x="8483361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2022-07-08T13:42:48Z</dcterms:modified>
</cp:coreProperties>
</file>