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72 CuadroTexto"/>
          <p:cNvSpPr txBox="1">
            <a:spLocks noChangeArrowheads="1"/>
          </p:cNvSpPr>
          <p:nvPr/>
        </p:nvSpPr>
        <p:spPr bwMode="auto">
          <a:xfrm>
            <a:off x="380968" y="142852"/>
            <a:ext cx="38576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Etiqueta </a:t>
            </a:r>
            <a:r>
              <a:rPr lang="es-MX" sz="1200" dirty="0" smtClean="0">
                <a:latin typeface="Comic Sans MS" pitchFamily="66" charset="0"/>
              </a:rPr>
              <a:t>Gaseosa-Agua 500-600ml  / 16-20 Oz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170" name="169 Rectángulo"/>
          <p:cNvSpPr/>
          <p:nvPr/>
        </p:nvSpPr>
        <p:spPr>
          <a:xfrm>
            <a:off x="8483361" y="6581025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1" name="40 Grupo"/>
          <p:cNvGrpSpPr/>
          <p:nvPr/>
        </p:nvGrpSpPr>
        <p:grpSpPr>
          <a:xfrm>
            <a:off x="452406" y="500042"/>
            <a:ext cx="8481213" cy="1945401"/>
            <a:chOff x="452406" y="500042"/>
            <a:chExt cx="8481213" cy="1945401"/>
          </a:xfrm>
        </p:grpSpPr>
        <p:pic>
          <p:nvPicPr>
            <p:cNvPr id="39" name="38 Imagen" descr="Etiquetas de cumpleaños de piscina niña 20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406" y="500042"/>
              <a:ext cx="8481213" cy="1945401"/>
            </a:xfrm>
            <a:prstGeom prst="rect">
              <a:avLst/>
            </a:prstGeom>
          </p:spPr>
        </p:pic>
        <p:sp>
          <p:nvSpPr>
            <p:cNvPr id="40" name="39 CuadroTexto"/>
            <p:cNvSpPr txBox="1"/>
            <p:nvPr/>
          </p:nvSpPr>
          <p:spPr>
            <a:xfrm>
              <a:off x="4160950" y="772523"/>
              <a:ext cx="15778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2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2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46" name="45 Grupo"/>
          <p:cNvGrpSpPr/>
          <p:nvPr/>
        </p:nvGrpSpPr>
        <p:grpSpPr>
          <a:xfrm>
            <a:off x="465784" y="2521480"/>
            <a:ext cx="8454457" cy="1939264"/>
            <a:chOff x="465784" y="503110"/>
            <a:chExt cx="8454457" cy="1939264"/>
          </a:xfrm>
        </p:grpSpPr>
        <p:pic>
          <p:nvPicPr>
            <p:cNvPr id="47" name="46 Imagen" descr="Etiquetas de cumpleaños de piscina niña 20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5784" y="503110"/>
              <a:ext cx="8454457" cy="1939264"/>
            </a:xfrm>
            <a:prstGeom prst="rect">
              <a:avLst/>
            </a:prstGeom>
          </p:spPr>
        </p:pic>
        <p:sp>
          <p:nvSpPr>
            <p:cNvPr id="48" name="47 CuadroTexto"/>
            <p:cNvSpPr txBox="1"/>
            <p:nvPr/>
          </p:nvSpPr>
          <p:spPr>
            <a:xfrm>
              <a:off x="4160950" y="772523"/>
              <a:ext cx="15778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2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2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2" name="51 Grupo"/>
          <p:cNvGrpSpPr/>
          <p:nvPr/>
        </p:nvGrpSpPr>
        <p:grpSpPr>
          <a:xfrm>
            <a:off x="452406" y="4572008"/>
            <a:ext cx="8481213" cy="1945401"/>
            <a:chOff x="452406" y="500042"/>
            <a:chExt cx="8481213" cy="1945401"/>
          </a:xfrm>
        </p:grpSpPr>
        <p:pic>
          <p:nvPicPr>
            <p:cNvPr id="53" name="52 Imagen" descr="Etiquetas de cumpleaños de piscina niña 20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406" y="500042"/>
              <a:ext cx="8481213" cy="1945401"/>
            </a:xfrm>
            <a:prstGeom prst="rect">
              <a:avLst/>
            </a:prstGeom>
          </p:spPr>
        </p:pic>
        <p:sp>
          <p:nvSpPr>
            <p:cNvPr id="54" name="53 CuadroTexto"/>
            <p:cNvSpPr txBox="1"/>
            <p:nvPr/>
          </p:nvSpPr>
          <p:spPr>
            <a:xfrm>
              <a:off x="4160950" y="772523"/>
              <a:ext cx="15778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2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2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17</cp:revision>
  <dcterms:created xsi:type="dcterms:W3CDTF">2022-07-05T23:04:38Z</dcterms:created>
  <dcterms:modified xsi:type="dcterms:W3CDTF">2022-07-23T21:34:04Z</dcterms:modified>
</cp:coreProperties>
</file>