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877"/>
            <a:ext cx="9906000" cy="5617874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2022-07-05T23:04:38Z</dcterms:created>
  <dcterms:modified xsi:type="dcterms:W3CDTF">2022-07-06T17:43:13Z</dcterms:modified>
</cp:coreProperties>
</file>