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95877"/>
            <a:ext cx="9905998" cy="5617873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2022-07-11T15:19:48Z</dcterms:modified>
</cp:coreProperties>
</file>