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28650" y="-3073"/>
            <a:ext cx="8651875" cy="6864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9" name="72 CuadroTexto"/>
          <p:cNvSpPr txBox="1">
            <a:spLocks noChangeArrowheads="1"/>
          </p:cNvSpPr>
          <p:nvPr/>
        </p:nvSpPr>
        <p:spPr bwMode="auto">
          <a:xfrm>
            <a:off x="754052" y="357166"/>
            <a:ext cx="269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 Valijita 2</a:t>
            </a:r>
          </a:p>
          <a:p>
            <a:pPr algn="ctr"/>
            <a:r>
              <a:rPr lang="es-MX" sz="1200" dirty="0">
                <a:latin typeface="Comic Sans MS" pitchFamily="66" charset="0"/>
              </a:rPr>
              <a:t>Imprime 2 de esta plantilla  para formar una cajita</a:t>
            </a:r>
          </a:p>
        </p:txBody>
      </p:sp>
      <p:sp>
        <p:nvSpPr>
          <p:cNvPr id="150" name="149 Rectángulo"/>
          <p:cNvSpPr/>
          <p:nvPr/>
        </p:nvSpPr>
        <p:spPr>
          <a:xfrm rot="16200000">
            <a:off x="8972854" y="77522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 rot="16200000">
            <a:off x="-370993" y="680499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</Words>
  <Application>Microsoft Office PowerPoint</Application>
  <PresentationFormat>A4 (210 x 297 mm)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13</cp:revision>
  <dcterms:created xsi:type="dcterms:W3CDTF">2022-07-05T23:04:38Z</dcterms:created>
  <dcterms:modified xsi:type="dcterms:W3CDTF">2022-07-08T13:43:48Z</dcterms:modified>
</cp:coreProperties>
</file>