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72 CuadroTexto"/>
          <p:cNvSpPr txBox="1">
            <a:spLocks noChangeArrowheads="1"/>
          </p:cNvSpPr>
          <p:nvPr/>
        </p:nvSpPr>
        <p:spPr bwMode="auto">
          <a:xfrm>
            <a:off x="238092" y="142852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9" name="178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0063"/>
            <a:ext cx="9906000" cy="5617873"/>
          </a:xfrm>
          <a:prstGeom prst="rect">
            <a:avLst/>
          </a:prstGeom>
        </p:spPr>
      </p:pic>
      <p:sp>
        <p:nvSpPr>
          <p:cNvPr id="180" name="179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2022-07-06T17:43:22Z</dcterms:modified>
</cp:coreProperties>
</file>