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819542"/>
            <a:ext cx="5716587" cy="1697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2962682"/>
            <a:ext cx="5716587" cy="1697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4962946"/>
            <a:ext cx="5716587" cy="1697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7106086"/>
            <a:ext cx="5716587" cy="1697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2022-07-10T12:55:22Z</dcterms:modified>
</cp:coreProperties>
</file>