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0" name="9 Imagen" descr="Etiquetas de cumpleaños de piscina niña 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8" y="777896"/>
            <a:ext cx="5544000" cy="3603600"/>
          </a:xfrm>
          <a:prstGeom prst="rect">
            <a:avLst/>
          </a:prstGeom>
        </p:spPr>
      </p:pic>
      <p:pic>
        <p:nvPicPr>
          <p:cNvPr id="11" name="10 Imagen" descr="Etiquetas de cumpleaños de piscina niña 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8" y="4635548"/>
            <a:ext cx="5544000" cy="360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2022-07-21T22:21:49Z</dcterms:modified>
</cp:coreProperties>
</file>