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888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6" name="72 CuadroTexto"/>
          <p:cNvSpPr txBox="1">
            <a:spLocks noChangeArrowheads="1"/>
          </p:cNvSpPr>
          <p:nvPr/>
        </p:nvSpPr>
        <p:spPr bwMode="auto">
          <a:xfrm>
            <a:off x="-142900" y="142852"/>
            <a:ext cx="57626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 smtClean="0">
                <a:latin typeface="Comic Sans MS" pitchFamily="66" charset="0"/>
              </a:rPr>
              <a:t>Plantillas Para </a:t>
            </a:r>
            <a:r>
              <a:rPr lang="es-MX" sz="1200" dirty="0" err="1" smtClean="0">
                <a:latin typeface="Comic Sans MS" pitchFamily="66" charset="0"/>
              </a:rPr>
              <a:t>toppers</a:t>
            </a:r>
            <a:r>
              <a:rPr lang="es-MX" sz="1200" dirty="0" smtClean="0">
                <a:latin typeface="Comic Sans MS" pitchFamily="66" charset="0"/>
              </a:rPr>
              <a:t>-Ponlo en  un Palillo y decora tu </a:t>
            </a:r>
            <a:r>
              <a:rPr lang="es-MX" sz="1200" dirty="0" err="1" smtClean="0">
                <a:latin typeface="Comic Sans MS" pitchFamily="66" charset="0"/>
              </a:rPr>
              <a:t>Cupcakes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147822" y="166654"/>
            <a:ext cx="139653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Hoja-Pa&lt;</a:t>
            </a:r>
            <a:r>
              <a:rPr lang="es-MX" sz="1050" b="1" dirty="0" err="1" smtClean="0"/>
              <a:t>pel</a:t>
            </a:r>
            <a:r>
              <a:rPr lang="es-MX" sz="1050" b="1" dirty="0" smtClean="0"/>
              <a:t> A4/Carta</a:t>
            </a:r>
            <a:endParaRPr lang="es-ES" sz="1050" b="1" dirty="0"/>
          </a:p>
        </p:txBody>
      </p:sp>
      <p:pic>
        <p:nvPicPr>
          <p:cNvPr id="10" name="9 Imagen" descr="Etiquetas de cumpleaños de piscina niña 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56" y="881034"/>
            <a:ext cx="5544000" cy="3679200"/>
          </a:xfrm>
          <a:prstGeom prst="rect">
            <a:avLst/>
          </a:prstGeom>
        </p:spPr>
      </p:pic>
      <p:pic>
        <p:nvPicPr>
          <p:cNvPr id="9" name="8 Imagen" descr="Etiquetas de cumpleaños de piscina niña 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56" y="4913264"/>
            <a:ext cx="5544000" cy="3679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13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9</cp:revision>
  <dcterms:created xsi:type="dcterms:W3CDTF">2022-07-05T23:03:28Z</dcterms:created>
  <dcterms:modified xsi:type="dcterms:W3CDTF">2022-07-23T21:35:08Z</dcterms:modified>
</cp:coreProperties>
</file>