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pic>
        <p:nvPicPr>
          <p:cNvPr id="7" name="6 Imagen" descr="Etiquetas para cumpleaños autitos 21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722" y="665158"/>
            <a:ext cx="6885616" cy="2724789"/>
          </a:xfrm>
          <a:prstGeom prst="rect">
            <a:avLst/>
          </a:prstGeom>
        </p:spPr>
      </p:pic>
      <p:pic>
        <p:nvPicPr>
          <p:cNvPr id="8" name="7 Imagen" descr="Etiquetas para cumpleaños autitos 21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600" y="3418855"/>
            <a:ext cx="6854738" cy="2724789"/>
          </a:xfrm>
          <a:prstGeom prst="rect">
            <a:avLst/>
          </a:prstGeom>
        </p:spPr>
      </p:pic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23043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7644" y="714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19</cp:revision>
  <dcterms:created xsi:type="dcterms:W3CDTF">2022-07-05T23:04:38Z</dcterms:created>
  <dcterms:modified xsi:type="dcterms:W3CDTF">2022-07-07T00:50:11Z</dcterms:modified>
</cp:coreProperties>
</file>