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7" name="6 Imagen" descr="Etiquetas para cumpleaños autitos 21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22" y="665799"/>
            <a:ext cx="6885616" cy="2723506"/>
          </a:xfrm>
          <a:prstGeom prst="rect">
            <a:avLst/>
          </a:prstGeom>
        </p:spPr>
      </p:pic>
      <p:pic>
        <p:nvPicPr>
          <p:cNvPr id="8" name="7 Imagen" descr="Etiquetas para cumpleaños autitos 21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00" y="3423755"/>
            <a:ext cx="6854738" cy="2714989"/>
          </a:xfrm>
          <a:prstGeom prst="rect">
            <a:avLst/>
          </a:prstGeom>
        </p:spPr>
      </p:pic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2022-07-11T15:23:22Z</dcterms:modified>
</cp:coreProperties>
</file>