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170 CuadroTexto"/>
          <p:cNvSpPr txBox="1">
            <a:spLocks noChangeArrowheads="1"/>
          </p:cNvSpPr>
          <p:nvPr/>
        </p:nvSpPr>
        <p:spPr bwMode="auto">
          <a:xfrm>
            <a:off x="166654" y="58717"/>
            <a:ext cx="857256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Antifaz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72" name="171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98885"/>
            <a:ext cx="7658867" cy="3258701"/>
          </a:xfrm>
          <a:prstGeom prst="rect">
            <a:avLst/>
          </a:prstGeom>
        </p:spPr>
      </p:pic>
      <p:pic>
        <p:nvPicPr>
          <p:cNvPr id="173" name="172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3456447"/>
            <a:ext cx="7658867" cy="3258701"/>
          </a:xfrm>
          <a:prstGeom prst="rect">
            <a:avLst/>
          </a:prstGeom>
        </p:spPr>
      </p:pic>
      <p:sp>
        <p:nvSpPr>
          <p:cNvPr id="174" name="173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481574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2022-07-05T23:04:38Z</dcterms:created>
  <dcterms:modified xsi:type="dcterms:W3CDTF">2022-07-21T22:22:44Z</dcterms:modified>
</cp:coreProperties>
</file>