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261 CuadroTexto"/>
          <p:cNvSpPr txBox="1"/>
          <p:nvPr/>
        </p:nvSpPr>
        <p:spPr>
          <a:xfrm>
            <a:off x="523844" y="59272"/>
            <a:ext cx="3785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chocolate Tita </a:t>
            </a:r>
            <a:endParaRPr lang="es-ES" dirty="0"/>
          </a:p>
        </p:txBody>
      </p:sp>
      <p:sp>
        <p:nvSpPr>
          <p:cNvPr id="291" name="290 Rectángulo"/>
          <p:cNvSpPr/>
          <p:nvPr/>
        </p:nvSpPr>
        <p:spPr>
          <a:xfrm>
            <a:off x="8483361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2" name="51 Grupo"/>
          <p:cNvGrpSpPr/>
          <p:nvPr/>
        </p:nvGrpSpPr>
        <p:grpSpPr>
          <a:xfrm>
            <a:off x="595282" y="571480"/>
            <a:ext cx="2720805" cy="1824038"/>
            <a:chOff x="589036" y="571480"/>
            <a:chExt cx="2720805" cy="1824038"/>
          </a:xfrm>
        </p:grpSpPr>
        <p:pic>
          <p:nvPicPr>
            <p:cNvPr id="255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89036" y="571480"/>
              <a:ext cx="2720805" cy="182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0" name="49 CuadroTexto"/>
            <p:cNvSpPr txBox="1"/>
            <p:nvPr/>
          </p:nvSpPr>
          <p:spPr>
            <a:xfrm>
              <a:off x="1874804" y="64290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1" name="50 CuadroTexto"/>
            <p:cNvSpPr txBox="1"/>
            <p:nvPr/>
          </p:nvSpPr>
          <p:spPr>
            <a:xfrm>
              <a:off x="1796299" y="916511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61" name="60 Grupo"/>
          <p:cNvGrpSpPr/>
          <p:nvPr/>
        </p:nvGrpSpPr>
        <p:grpSpPr>
          <a:xfrm>
            <a:off x="3667116" y="571480"/>
            <a:ext cx="2720805" cy="1824038"/>
            <a:chOff x="589036" y="571480"/>
            <a:chExt cx="2720805" cy="1824038"/>
          </a:xfrm>
        </p:grpSpPr>
        <p:pic>
          <p:nvPicPr>
            <p:cNvPr id="6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89036" y="571480"/>
              <a:ext cx="2720805" cy="182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3" name="62 CuadroTexto"/>
            <p:cNvSpPr txBox="1"/>
            <p:nvPr/>
          </p:nvSpPr>
          <p:spPr>
            <a:xfrm>
              <a:off x="1874804" y="64290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64" name="63 CuadroTexto"/>
            <p:cNvSpPr txBox="1"/>
            <p:nvPr/>
          </p:nvSpPr>
          <p:spPr>
            <a:xfrm>
              <a:off x="1796299" y="916511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69" name="68 Grupo"/>
          <p:cNvGrpSpPr/>
          <p:nvPr/>
        </p:nvGrpSpPr>
        <p:grpSpPr>
          <a:xfrm>
            <a:off x="6738950" y="571480"/>
            <a:ext cx="2720805" cy="1824038"/>
            <a:chOff x="589036" y="571480"/>
            <a:chExt cx="2720805" cy="1824038"/>
          </a:xfrm>
        </p:grpSpPr>
        <p:pic>
          <p:nvPicPr>
            <p:cNvPr id="7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89036" y="571480"/>
              <a:ext cx="2720805" cy="182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1" name="70 CuadroTexto"/>
            <p:cNvSpPr txBox="1"/>
            <p:nvPr/>
          </p:nvSpPr>
          <p:spPr>
            <a:xfrm>
              <a:off x="1874804" y="64290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72" name="71 CuadroTexto"/>
            <p:cNvSpPr txBox="1"/>
            <p:nvPr/>
          </p:nvSpPr>
          <p:spPr>
            <a:xfrm>
              <a:off x="1796299" y="916511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85" name="84 Grupo"/>
          <p:cNvGrpSpPr/>
          <p:nvPr/>
        </p:nvGrpSpPr>
        <p:grpSpPr>
          <a:xfrm>
            <a:off x="595282" y="2643182"/>
            <a:ext cx="2720805" cy="1824038"/>
            <a:chOff x="589036" y="571480"/>
            <a:chExt cx="2720805" cy="1824038"/>
          </a:xfrm>
        </p:grpSpPr>
        <p:pic>
          <p:nvPicPr>
            <p:cNvPr id="8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89036" y="571480"/>
              <a:ext cx="2720805" cy="182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7" name="86 CuadroTexto"/>
            <p:cNvSpPr txBox="1"/>
            <p:nvPr/>
          </p:nvSpPr>
          <p:spPr>
            <a:xfrm>
              <a:off x="1874804" y="64290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88" name="87 CuadroTexto"/>
            <p:cNvSpPr txBox="1"/>
            <p:nvPr/>
          </p:nvSpPr>
          <p:spPr>
            <a:xfrm>
              <a:off x="1796299" y="916511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89" name="88 Grupo"/>
          <p:cNvGrpSpPr/>
          <p:nvPr/>
        </p:nvGrpSpPr>
        <p:grpSpPr>
          <a:xfrm>
            <a:off x="3667116" y="2643182"/>
            <a:ext cx="2720805" cy="1824038"/>
            <a:chOff x="589036" y="571480"/>
            <a:chExt cx="2720805" cy="1824038"/>
          </a:xfrm>
        </p:grpSpPr>
        <p:pic>
          <p:nvPicPr>
            <p:cNvPr id="9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89036" y="571480"/>
              <a:ext cx="2720805" cy="182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1" name="90 CuadroTexto"/>
            <p:cNvSpPr txBox="1"/>
            <p:nvPr/>
          </p:nvSpPr>
          <p:spPr>
            <a:xfrm>
              <a:off x="1874804" y="64290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92" name="91 CuadroTexto"/>
            <p:cNvSpPr txBox="1"/>
            <p:nvPr/>
          </p:nvSpPr>
          <p:spPr>
            <a:xfrm>
              <a:off x="1796299" y="916511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93" name="92 Grupo"/>
          <p:cNvGrpSpPr/>
          <p:nvPr/>
        </p:nvGrpSpPr>
        <p:grpSpPr>
          <a:xfrm>
            <a:off x="6738950" y="2643182"/>
            <a:ext cx="2720805" cy="1824038"/>
            <a:chOff x="589036" y="571480"/>
            <a:chExt cx="2720805" cy="1824038"/>
          </a:xfrm>
        </p:grpSpPr>
        <p:pic>
          <p:nvPicPr>
            <p:cNvPr id="9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89036" y="571480"/>
              <a:ext cx="2720805" cy="182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5" name="94 CuadroTexto"/>
            <p:cNvSpPr txBox="1"/>
            <p:nvPr/>
          </p:nvSpPr>
          <p:spPr>
            <a:xfrm>
              <a:off x="1874804" y="64290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96" name="95 CuadroTexto"/>
            <p:cNvSpPr txBox="1"/>
            <p:nvPr/>
          </p:nvSpPr>
          <p:spPr>
            <a:xfrm>
              <a:off x="1796299" y="916511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109" name="108 Grupo"/>
          <p:cNvGrpSpPr/>
          <p:nvPr/>
        </p:nvGrpSpPr>
        <p:grpSpPr>
          <a:xfrm>
            <a:off x="595282" y="4746783"/>
            <a:ext cx="2720805" cy="1824038"/>
            <a:chOff x="589036" y="571480"/>
            <a:chExt cx="2720805" cy="1824038"/>
          </a:xfrm>
        </p:grpSpPr>
        <p:pic>
          <p:nvPicPr>
            <p:cNvPr id="11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89036" y="571480"/>
              <a:ext cx="2720805" cy="182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1" name="110 CuadroTexto"/>
            <p:cNvSpPr txBox="1"/>
            <p:nvPr/>
          </p:nvSpPr>
          <p:spPr>
            <a:xfrm>
              <a:off x="1874804" y="64290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12" name="111 CuadroTexto"/>
            <p:cNvSpPr txBox="1"/>
            <p:nvPr/>
          </p:nvSpPr>
          <p:spPr>
            <a:xfrm>
              <a:off x="1796299" y="916511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113" name="112 Grupo"/>
          <p:cNvGrpSpPr/>
          <p:nvPr/>
        </p:nvGrpSpPr>
        <p:grpSpPr>
          <a:xfrm>
            <a:off x="3667116" y="4746783"/>
            <a:ext cx="2720805" cy="1824038"/>
            <a:chOff x="589036" y="571480"/>
            <a:chExt cx="2720805" cy="1824038"/>
          </a:xfrm>
        </p:grpSpPr>
        <p:pic>
          <p:nvPicPr>
            <p:cNvPr id="11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89036" y="571480"/>
              <a:ext cx="2720805" cy="182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5" name="114 CuadroTexto"/>
            <p:cNvSpPr txBox="1"/>
            <p:nvPr/>
          </p:nvSpPr>
          <p:spPr>
            <a:xfrm>
              <a:off x="1874804" y="64290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16" name="115 CuadroTexto"/>
            <p:cNvSpPr txBox="1"/>
            <p:nvPr/>
          </p:nvSpPr>
          <p:spPr>
            <a:xfrm>
              <a:off x="1796299" y="916511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117" name="116 Grupo"/>
          <p:cNvGrpSpPr/>
          <p:nvPr/>
        </p:nvGrpSpPr>
        <p:grpSpPr>
          <a:xfrm>
            <a:off x="6738950" y="4746783"/>
            <a:ext cx="2720805" cy="1824038"/>
            <a:chOff x="589036" y="571480"/>
            <a:chExt cx="2720805" cy="1824038"/>
          </a:xfrm>
        </p:grpSpPr>
        <p:pic>
          <p:nvPicPr>
            <p:cNvPr id="118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89036" y="571480"/>
              <a:ext cx="2720805" cy="182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9" name="118 CuadroTexto"/>
            <p:cNvSpPr txBox="1"/>
            <p:nvPr/>
          </p:nvSpPr>
          <p:spPr>
            <a:xfrm>
              <a:off x="1874804" y="64290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20" name="119 CuadroTexto"/>
            <p:cNvSpPr txBox="1"/>
            <p:nvPr/>
          </p:nvSpPr>
          <p:spPr>
            <a:xfrm>
              <a:off x="1796299" y="916511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36</Words>
  <Application>Microsoft Office PowerPoint</Application>
  <PresentationFormat>A4 (210 x 297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21</cp:revision>
  <dcterms:created xsi:type="dcterms:W3CDTF">2022-07-05T23:04:38Z</dcterms:created>
  <dcterms:modified xsi:type="dcterms:W3CDTF">2022-07-07T00:52:26Z</dcterms:modified>
</cp:coreProperties>
</file>