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595282" y="571480"/>
            <a:ext cx="2720805" cy="1824038"/>
            <a:chOff x="589036" y="571480"/>
            <a:chExt cx="2720805" cy="1824038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0" name="49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61" name="60 Grupo"/>
          <p:cNvGrpSpPr/>
          <p:nvPr/>
        </p:nvGrpSpPr>
        <p:grpSpPr>
          <a:xfrm>
            <a:off x="3667116" y="571480"/>
            <a:ext cx="2720805" cy="1824038"/>
            <a:chOff x="589036" y="571480"/>
            <a:chExt cx="2720805" cy="1824038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3" name="62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6738950" y="571480"/>
            <a:ext cx="2720805" cy="1824038"/>
            <a:chOff x="589036" y="571480"/>
            <a:chExt cx="2720805" cy="1824038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595282" y="2643182"/>
            <a:ext cx="2720805" cy="1824038"/>
            <a:chOff x="589036" y="571480"/>
            <a:chExt cx="2720805" cy="1824038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3667116" y="2643182"/>
            <a:ext cx="2720805" cy="1824038"/>
            <a:chOff x="589036" y="571480"/>
            <a:chExt cx="2720805" cy="1824038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6738950" y="2643182"/>
            <a:ext cx="2720805" cy="1824038"/>
            <a:chOff x="589036" y="571480"/>
            <a:chExt cx="2720805" cy="1824038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595282" y="4746783"/>
            <a:ext cx="2720805" cy="1824038"/>
            <a:chOff x="589036" y="571480"/>
            <a:chExt cx="2720805" cy="1824038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2" name="111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13" name="112 Grupo"/>
          <p:cNvGrpSpPr/>
          <p:nvPr/>
        </p:nvGrpSpPr>
        <p:grpSpPr>
          <a:xfrm>
            <a:off x="3667116" y="4746783"/>
            <a:ext cx="2720805" cy="1824038"/>
            <a:chOff x="589036" y="571480"/>
            <a:chExt cx="2720805" cy="1824038"/>
          </a:xfrm>
        </p:grpSpPr>
        <p:pic>
          <p:nvPicPr>
            <p:cNvPr id="1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6" name="115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17" name="116 Grupo"/>
          <p:cNvGrpSpPr/>
          <p:nvPr/>
        </p:nvGrpSpPr>
        <p:grpSpPr>
          <a:xfrm>
            <a:off x="6738950" y="4746783"/>
            <a:ext cx="2720805" cy="1824038"/>
            <a:chOff x="589036" y="571480"/>
            <a:chExt cx="2720805" cy="1824038"/>
          </a:xfrm>
        </p:grpSpPr>
        <p:pic>
          <p:nvPicPr>
            <p:cNvPr id="11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9036" y="571480"/>
              <a:ext cx="272080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118 CuadroTexto"/>
            <p:cNvSpPr txBox="1"/>
            <p:nvPr/>
          </p:nvSpPr>
          <p:spPr>
            <a:xfrm>
              <a:off x="1874804" y="64290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0" name="119 CuadroTexto"/>
            <p:cNvSpPr txBox="1"/>
            <p:nvPr/>
          </p:nvSpPr>
          <p:spPr>
            <a:xfrm>
              <a:off x="1796299" y="91651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2022-07-07T00:52:26Z</dcterms:modified>
</cp:coreProperties>
</file>