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72 CuadroTexto"/>
          <p:cNvSpPr txBox="1">
            <a:spLocks noChangeArrowheads="1"/>
          </p:cNvSpPr>
          <p:nvPr/>
        </p:nvSpPr>
        <p:spPr bwMode="auto">
          <a:xfrm>
            <a:off x="380968" y="100320"/>
            <a:ext cx="385765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Etiqueta </a:t>
            </a:r>
            <a:r>
              <a:rPr lang="es-MX" sz="1200" dirty="0" smtClean="0">
                <a:latin typeface="Comic Sans MS" pitchFamily="66" charset="0"/>
              </a:rPr>
              <a:t>Gaseosa-Agua 500-600ml  / 16-20 Oz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170" name="169 Rectángulo"/>
          <p:cNvSpPr/>
          <p:nvPr/>
        </p:nvSpPr>
        <p:spPr>
          <a:xfrm>
            <a:off x="8483361" y="6509587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667644" y="100320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18" name="17 Imagen" descr="Etiquetas para cumpleaños bomberos 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20" y="4532469"/>
            <a:ext cx="8487350" cy="1945401"/>
          </a:xfrm>
          <a:prstGeom prst="rect">
            <a:avLst/>
          </a:prstGeom>
        </p:spPr>
      </p:pic>
      <p:pic>
        <p:nvPicPr>
          <p:cNvPr id="20" name="19 Imagen" descr="Etiquetas para cumpleaños bomberos 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20" y="407338"/>
            <a:ext cx="8487350" cy="1945401"/>
          </a:xfrm>
          <a:prstGeom prst="rect">
            <a:avLst/>
          </a:prstGeom>
        </p:spPr>
      </p:pic>
      <p:pic>
        <p:nvPicPr>
          <p:cNvPr id="21" name="20 Imagen" descr="Etiquetas para cumpleaños bomberos 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20" y="2460767"/>
            <a:ext cx="8487350" cy="194540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15</cp:revision>
  <dcterms:created xsi:type="dcterms:W3CDTF">2022-07-05T23:04:38Z</dcterms:created>
  <dcterms:modified xsi:type="dcterms:W3CDTF">2022-07-08T13:45:46Z</dcterms:modified>
</cp:coreProperties>
</file>