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72 CuadroTexto"/>
          <p:cNvSpPr txBox="1">
            <a:spLocks noChangeArrowheads="1"/>
          </p:cNvSpPr>
          <p:nvPr/>
        </p:nvSpPr>
        <p:spPr bwMode="auto">
          <a:xfrm>
            <a:off x="5810256" y="71414"/>
            <a:ext cx="38576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Etiqueta Monedita de Chocolate de 4.3 cm</a:t>
            </a:r>
          </a:p>
        </p:txBody>
      </p:sp>
      <p:sp>
        <p:nvSpPr>
          <p:cNvPr id="126" name="125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9" name="38 CuadroTexto"/>
          <p:cNvSpPr txBox="1"/>
          <p:nvPr/>
        </p:nvSpPr>
        <p:spPr>
          <a:xfrm>
            <a:off x="26620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27" name="26 Grupo"/>
          <p:cNvGrpSpPr/>
          <p:nvPr/>
        </p:nvGrpSpPr>
        <p:grpSpPr>
          <a:xfrm>
            <a:off x="452406" y="714356"/>
            <a:ext cx="1574552" cy="1568450"/>
            <a:chOff x="452530" y="714356"/>
            <a:chExt cx="1574552" cy="1568450"/>
          </a:xfrm>
        </p:grpSpPr>
        <p:pic>
          <p:nvPicPr>
            <p:cNvPr id="5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52530" y="714356"/>
              <a:ext cx="1574552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6" name="59 CuadroTexto"/>
            <p:cNvSpPr txBox="1">
              <a:spLocks noChangeArrowheads="1"/>
            </p:cNvSpPr>
            <p:nvPr/>
          </p:nvSpPr>
          <p:spPr bwMode="auto">
            <a:xfrm>
              <a:off x="801534" y="883418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31" name="30 Grupo"/>
          <p:cNvGrpSpPr/>
          <p:nvPr/>
        </p:nvGrpSpPr>
        <p:grpSpPr>
          <a:xfrm>
            <a:off x="2309670" y="714356"/>
            <a:ext cx="1574552" cy="1568449"/>
            <a:chOff x="452530" y="714356"/>
            <a:chExt cx="1574552" cy="1568449"/>
          </a:xfrm>
        </p:grpSpPr>
        <p:pic>
          <p:nvPicPr>
            <p:cNvPr id="32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452530" y="714356"/>
              <a:ext cx="1574552" cy="1568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3" name="59 CuadroTexto"/>
            <p:cNvSpPr txBox="1">
              <a:spLocks noChangeArrowheads="1"/>
            </p:cNvSpPr>
            <p:nvPr/>
          </p:nvSpPr>
          <p:spPr bwMode="auto">
            <a:xfrm>
              <a:off x="801534" y="883418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41" name="40 Grupo"/>
          <p:cNvGrpSpPr/>
          <p:nvPr/>
        </p:nvGrpSpPr>
        <p:grpSpPr>
          <a:xfrm>
            <a:off x="4167058" y="714356"/>
            <a:ext cx="1574552" cy="1568450"/>
            <a:chOff x="452530" y="714356"/>
            <a:chExt cx="1574552" cy="1568450"/>
          </a:xfrm>
        </p:grpSpPr>
        <p:pic>
          <p:nvPicPr>
            <p:cNvPr id="4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52530" y="714356"/>
              <a:ext cx="1574552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3" name="59 CuadroTexto"/>
            <p:cNvSpPr txBox="1">
              <a:spLocks noChangeArrowheads="1"/>
            </p:cNvSpPr>
            <p:nvPr/>
          </p:nvSpPr>
          <p:spPr bwMode="auto">
            <a:xfrm>
              <a:off x="801534" y="883418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44" name="43 Grupo"/>
          <p:cNvGrpSpPr/>
          <p:nvPr/>
        </p:nvGrpSpPr>
        <p:grpSpPr>
          <a:xfrm>
            <a:off x="6024322" y="714356"/>
            <a:ext cx="1574552" cy="1568449"/>
            <a:chOff x="452530" y="714356"/>
            <a:chExt cx="1574552" cy="1568449"/>
          </a:xfrm>
        </p:grpSpPr>
        <p:pic>
          <p:nvPicPr>
            <p:cNvPr id="45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452530" y="714356"/>
              <a:ext cx="1574552" cy="1568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6" name="59 CuadroTexto"/>
            <p:cNvSpPr txBox="1">
              <a:spLocks noChangeArrowheads="1"/>
            </p:cNvSpPr>
            <p:nvPr/>
          </p:nvSpPr>
          <p:spPr bwMode="auto">
            <a:xfrm>
              <a:off x="801534" y="883418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50" name="49 Grupo"/>
          <p:cNvGrpSpPr/>
          <p:nvPr/>
        </p:nvGrpSpPr>
        <p:grpSpPr>
          <a:xfrm>
            <a:off x="7881834" y="714356"/>
            <a:ext cx="1574552" cy="1568450"/>
            <a:chOff x="452530" y="714356"/>
            <a:chExt cx="1574552" cy="1568450"/>
          </a:xfrm>
        </p:grpSpPr>
        <p:pic>
          <p:nvPicPr>
            <p:cNvPr id="5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52530" y="714356"/>
              <a:ext cx="1574552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7" name="59 CuadroTexto"/>
            <p:cNvSpPr txBox="1">
              <a:spLocks noChangeArrowheads="1"/>
            </p:cNvSpPr>
            <p:nvPr/>
          </p:nvSpPr>
          <p:spPr bwMode="auto">
            <a:xfrm>
              <a:off x="801534" y="883418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63" name="62 Grupo"/>
          <p:cNvGrpSpPr/>
          <p:nvPr/>
        </p:nvGrpSpPr>
        <p:grpSpPr>
          <a:xfrm>
            <a:off x="452406" y="2571744"/>
            <a:ext cx="1574552" cy="1568449"/>
            <a:chOff x="452530" y="714356"/>
            <a:chExt cx="1574552" cy="1568449"/>
          </a:xfrm>
        </p:grpSpPr>
        <p:pic>
          <p:nvPicPr>
            <p:cNvPr id="64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452530" y="714356"/>
              <a:ext cx="1574552" cy="1568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5" name="64 CuadroTexto"/>
            <p:cNvSpPr txBox="1">
              <a:spLocks noChangeArrowheads="1"/>
            </p:cNvSpPr>
            <p:nvPr/>
          </p:nvSpPr>
          <p:spPr bwMode="auto">
            <a:xfrm>
              <a:off x="801534" y="883418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72" name="71 Grupo"/>
          <p:cNvGrpSpPr/>
          <p:nvPr/>
        </p:nvGrpSpPr>
        <p:grpSpPr>
          <a:xfrm>
            <a:off x="2309670" y="2571744"/>
            <a:ext cx="1574552" cy="1568450"/>
            <a:chOff x="452530" y="714356"/>
            <a:chExt cx="1574552" cy="1568450"/>
          </a:xfrm>
        </p:grpSpPr>
        <p:pic>
          <p:nvPicPr>
            <p:cNvPr id="73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52530" y="714356"/>
              <a:ext cx="1574552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4" name="59 CuadroTexto"/>
            <p:cNvSpPr txBox="1">
              <a:spLocks noChangeArrowheads="1"/>
            </p:cNvSpPr>
            <p:nvPr/>
          </p:nvSpPr>
          <p:spPr bwMode="auto">
            <a:xfrm>
              <a:off x="801534" y="883418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75" name="74 Grupo"/>
          <p:cNvGrpSpPr/>
          <p:nvPr/>
        </p:nvGrpSpPr>
        <p:grpSpPr>
          <a:xfrm>
            <a:off x="4167058" y="2571744"/>
            <a:ext cx="1574552" cy="1568449"/>
            <a:chOff x="452530" y="714356"/>
            <a:chExt cx="1574552" cy="1568449"/>
          </a:xfrm>
        </p:grpSpPr>
        <p:pic>
          <p:nvPicPr>
            <p:cNvPr id="76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452530" y="714356"/>
              <a:ext cx="1574552" cy="1568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7" name="59 CuadroTexto"/>
            <p:cNvSpPr txBox="1">
              <a:spLocks noChangeArrowheads="1"/>
            </p:cNvSpPr>
            <p:nvPr/>
          </p:nvSpPr>
          <p:spPr bwMode="auto">
            <a:xfrm>
              <a:off x="801534" y="883418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92" name="91 Grupo"/>
          <p:cNvGrpSpPr/>
          <p:nvPr/>
        </p:nvGrpSpPr>
        <p:grpSpPr>
          <a:xfrm>
            <a:off x="6024322" y="2571744"/>
            <a:ext cx="1574552" cy="1568450"/>
            <a:chOff x="452530" y="714356"/>
            <a:chExt cx="1574552" cy="1568450"/>
          </a:xfrm>
        </p:grpSpPr>
        <p:pic>
          <p:nvPicPr>
            <p:cNvPr id="93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52530" y="714356"/>
              <a:ext cx="1574552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4" name="59 CuadroTexto"/>
            <p:cNvSpPr txBox="1">
              <a:spLocks noChangeArrowheads="1"/>
            </p:cNvSpPr>
            <p:nvPr/>
          </p:nvSpPr>
          <p:spPr bwMode="auto">
            <a:xfrm>
              <a:off x="801534" y="883418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95" name="94 Grupo"/>
          <p:cNvGrpSpPr/>
          <p:nvPr/>
        </p:nvGrpSpPr>
        <p:grpSpPr>
          <a:xfrm>
            <a:off x="7881834" y="2571744"/>
            <a:ext cx="1574552" cy="1568449"/>
            <a:chOff x="452530" y="714356"/>
            <a:chExt cx="1574552" cy="1568449"/>
          </a:xfrm>
        </p:grpSpPr>
        <p:pic>
          <p:nvPicPr>
            <p:cNvPr id="96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452530" y="714356"/>
              <a:ext cx="1574552" cy="1568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7" name="59 CuadroTexto"/>
            <p:cNvSpPr txBox="1">
              <a:spLocks noChangeArrowheads="1"/>
            </p:cNvSpPr>
            <p:nvPr/>
          </p:nvSpPr>
          <p:spPr bwMode="auto">
            <a:xfrm>
              <a:off x="801534" y="883418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114" name="113 Grupo"/>
          <p:cNvGrpSpPr/>
          <p:nvPr/>
        </p:nvGrpSpPr>
        <p:grpSpPr>
          <a:xfrm>
            <a:off x="452406" y="4429132"/>
            <a:ext cx="1574552" cy="1568450"/>
            <a:chOff x="452530" y="714356"/>
            <a:chExt cx="1574552" cy="1568450"/>
          </a:xfrm>
        </p:grpSpPr>
        <p:pic>
          <p:nvPicPr>
            <p:cNvPr id="11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52530" y="714356"/>
              <a:ext cx="1574552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6" name="59 CuadroTexto"/>
            <p:cNvSpPr txBox="1">
              <a:spLocks noChangeArrowheads="1"/>
            </p:cNvSpPr>
            <p:nvPr/>
          </p:nvSpPr>
          <p:spPr bwMode="auto">
            <a:xfrm>
              <a:off x="801534" y="883418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117" name="116 Grupo"/>
          <p:cNvGrpSpPr/>
          <p:nvPr/>
        </p:nvGrpSpPr>
        <p:grpSpPr>
          <a:xfrm>
            <a:off x="2309670" y="4429132"/>
            <a:ext cx="1574552" cy="1568449"/>
            <a:chOff x="452530" y="714356"/>
            <a:chExt cx="1574552" cy="1568449"/>
          </a:xfrm>
        </p:grpSpPr>
        <p:pic>
          <p:nvPicPr>
            <p:cNvPr id="118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452530" y="714356"/>
              <a:ext cx="1574552" cy="1568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9" name="59 CuadroTexto"/>
            <p:cNvSpPr txBox="1">
              <a:spLocks noChangeArrowheads="1"/>
            </p:cNvSpPr>
            <p:nvPr/>
          </p:nvSpPr>
          <p:spPr bwMode="auto">
            <a:xfrm>
              <a:off x="801534" y="883418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120" name="119 Grupo"/>
          <p:cNvGrpSpPr/>
          <p:nvPr/>
        </p:nvGrpSpPr>
        <p:grpSpPr>
          <a:xfrm>
            <a:off x="4167058" y="4429132"/>
            <a:ext cx="1574552" cy="1568450"/>
            <a:chOff x="452530" y="714356"/>
            <a:chExt cx="1574552" cy="1568450"/>
          </a:xfrm>
        </p:grpSpPr>
        <p:pic>
          <p:nvPicPr>
            <p:cNvPr id="12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52530" y="714356"/>
              <a:ext cx="1574552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2" name="59 CuadroTexto"/>
            <p:cNvSpPr txBox="1">
              <a:spLocks noChangeArrowheads="1"/>
            </p:cNvSpPr>
            <p:nvPr/>
          </p:nvSpPr>
          <p:spPr bwMode="auto">
            <a:xfrm>
              <a:off x="801534" y="883418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123" name="122 Grupo"/>
          <p:cNvGrpSpPr/>
          <p:nvPr/>
        </p:nvGrpSpPr>
        <p:grpSpPr>
          <a:xfrm>
            <a:off x="6024322" y="4429132"/>
            <a:ext cx="1574552" cy="1568449"/>
            <a:chOff x="452530" y="714356"/>
            <a:chExt cx="1574552" cy="1568449"/>
          </a:xfrm>
        </p:grpSpPr>
        <p:pic>
          <p:nvPicPr>
            <p:cNvPr id="124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452530" y="714356"/>
              <a:ext cx="1574552" cy="1568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5" name="59 CuadroTexto"/>
            <p:cNvSpPr txBox="1">
              <a:spLocks noChangeArrowheads="1"/>
            </p:cNvSpPr>
            <p:nvPr/>
          </p:nvSpPr>
          <p:spPr bwMode="auto">
            <a:xfrm>
              <a:off x="801534" y="883418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127" name="126 Grupo"/>
          <p:cNvGrpSpPr/>
          <p:nvPr/>
        </p:nvGrpSpPr>
        <p:grpSpPr>
          <a:xfrm>
            <a:off x="7881834" y="4429132"/>
            <a:ext cx="1574552" cy="1568450"/>
            <a:chOff x="452530" y="714356"/>
            <a:chExt cx="1574552" cy="1568450"/>
          </a:xfrm>
        </p:grpSpPr>
        <p:pic>
          <p:nvPicPr>
            <p:cNvPr id="128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52530" y="714356"/>
              <a:ext cx="1574552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9" name="59 CuadroTexto"/>
            <p:cNvSpPr txBox="1">
              <a:spLocks noChangeArrowheads="1"/>
            </p:cNvSpPr>
            <p:nvPr/>
          </p:nvSpPr>
          <p:spPr bwMode="auto">
            <a:xfrm>
              <a:off x="801534" y="883418"/>
              <a:ext cx="88126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16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16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25</Words>
  <Application>Microsoft Office PowerPoint</Application>
  <PresentationFormat>A4 (210 x 297 mm)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2022-07-05T23:04:38Z</dcterms:created>
  <dcterms:modified xsi:type="dcterms:W3CDTF">2022-07-11T15:29:15Z</dcterms:modified>
</cp:coreProperties>
</file>