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2 CuadroTexto"/>
          <p:cNvSpPr txBox="1">
            <a:spLocks noChangeArrowheads="1"/>
          </p:cNvSpPr>
          <p:nvPr/>
        </p:nvSpPr>
        <p:spPr bwMode="auto">
          <a:xfrm>
            <a:off x="5810256" y="71414"/>
            <a:ext cx="3857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Monedita de Chocolate de 4.3 cm</a:t>
            </a:r>
          </a:p>
        </p:txBody>
      </p:sp>
      <p:sp>
        <p:nvSpPr>
          <p:cNvPr id="126" name="12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452406" y="714356"/>
            <a:ext cx="1574552" cy="1568450"/>
            <a:chOff x="452530" y="714356"/>
            <a:chExt cx="1574552" cy="1568450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2309670" y="714356"/>
            <a:ext cx="1574552" cy="1568449"/>
            <a:chOff x="452530" y="714356"/>
            <a:chExt cx="1574552" cy="1568449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4167058" y="714356"/>
            <a:ext cx="1574552" cy="1568450"/>
            <a:chOff x="452530" y="714356"/>
            <a:chExt cx="1574552" cy="1568450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6024322" y="714356"/>
            <a:ext cx="1574552" cy="1568449"/>
            <a:chOff x="452530" y="714356"/>
            <a:chExt cx="1574552" cy="1568449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7881834" y="714356"/>
            <a:ext cx="1574552" cy="1568450"/>
            <a:chOff x="452530" y="714356"/>
            <a:chExt cx="1574552" cy="1568450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452406" y="2571744"/>
            <a:ext cx="1574552" cy="1568449"/>
            <a:chOff x="452530" y="714356"/>
            <a:chExt cx="1574552" cy="1568449"/>
          </a:xfrm>
        </p:grpSpPr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64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2309670" y="2571744"/>
            <a:ext cx="1574552" cy="1568450"/>
            <a:chOff x="452530" y="714356"/>
            <a:chExt cx="1574552" cy="1568450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4167058" y="2571744"/>
            <a:ext cx="1574552" cy="1568449"/>
            <a:chOff x="452530" y="714356"/>
            <a:chExt cx="1574552" cy="1568449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6024322" y="2571744"/>
            <a:ext cx="1574552" cy="1568450"/>
            <a:chOff x="452530" y="714356"/>
            <a:chExt cx="1574552" cy="1568450"/>
          </a:xfrm>
        </p:grpSpPr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4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7881834" y="2571744"/>
            <a:ext cx="1574552" cy="1568449"/>
            <a:chOff x="452530" y="714356"/>
            <a:chExt cx="1574552" cy="1568449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452406" y="4429132"/>
            <a:ext cx="1574552" cy="1568450"/>
            <a:chOff x="452530" y="714356"/>
            <a:chExt cx="1574552" cy="1568450"/>
          </a:xfrm>
        </p:grpSpPr>
        <p:pic>
          <p:nvPicPr>
            <p:cNvPr id="11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6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2309670" y="4429132"/>
            <a:ext cx="1574552" cy="1568449"/>
            <a:chOff x="452530" y="714356"/>
            <a:chExt cx="1574552" cy="1568449"/>
          </a:xfrm>
        </p:grpSpPr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4167058" y="4429132"/>
            <a:ext cx="1574552" cy="1568450"/>
            <a:chOff x="452530" y="714356"/>
            <a:chExt cx="1574552" cy="1568450"/>
          </a:xfrm>
        </p:grpSpPr>
        <p:pic>
          <p:nvPicPr>
            <p:cNvPr id="1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6024322" y="4429132"/>
            <a:ext cx="1574552" cy="1568449"/>
            <a:chOff x="452530" y="714356"/>
            <a:chExt cx="1574552" cy="156844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530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5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7881834" y="4429132"/>
            <a:ext cx="1574552" cy="1568450"/>
            <a:chOff x="452530" y="714356"/>
            <a:chExt cx="1574552" cy="1568450"/>
          </a:xfrm>
        </p:grpSpPr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530" y="714356"/>
              <a:ext cx="1574552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9" name="59 CuadroTexto"/>
            <p:cNvSpPr txBox="1">
              <a:spLocks noChangeArrowheads="1"/>
            </p:cNvSpPr>
            <p:nvPr/>
          </p:nvSpPr>
          <p:spPr bwMode="auto">
            <a:xfrm>
              <a:off x="801534" y="883418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2022-07-11T15:29:15Z</dcterms:modified>
</cp:coreProperties>
</file>