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72 CuadroTexto"/>
          <p:cNvSpPr txBox="1">
            <a:spLocks noChangeArrowheads="1"/>
          </p:cNvSpPr>
          <p:nvPr/>
        </p:nvSpPr>
        <p:spPr bwMode="auto">
          <a:xfrm>
            <a:off x="5810256" y="71414"/>
            <a:ext cx="38576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Etiqueta Monedita de Chocolate de 4.3 cm</a:t>
            </a:r>
          </a:p>
        </p:txBody>
      </p:sp>
      <p:sp>
        <p:nvSpPr>
          <p:cNvPr id="126" name="12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9" name="38 CuadroTexto"/>
          <p:cNvSpPr txBox="1"/>
          <p:nvPr/>
        </p:nvSpPr>
        <p:spPr>
          <a:xfrm>
            <a:off x="26620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62" name="61 Grupo"/>
          <p:cNvGrpSpPr/>
          <p:nvPr/>
        </p:nvGrpSpPr>
        <p:grpSpPr>
          <a:xfrm>
            <a:off x="452406" y="714356"/>
            <a:ext cx="1574552" cy="1568449"/>
            <a:chOff x="452406" y="714356"/>
            <a:chExt cx="1574552" cy="1568449"/>
          </a:xfrm>
        </p:grpSpPr>
        <p:pic>
          <p:nvPicPr>
            <p:cNvPr id="5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2406" y="714356"/>
              <a:ext cx="1574552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1" name="59 CuadroTexto"/>
            <p:cNvSpPr txBox="1">
              <a:spLocks noChangeArrowheads="1"/>
            </p:cNvSpPr>
            <p:nvPr/>
          </p:nvSpPr>
          <p:spPr bwMode="auto">
            <a:xfrm>
              <a:off x="801534" y="901524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69" name="68 Grupo"/>
          <p:cNvGrpSpPr/>
          <p:nvPr/>
        </p:nvGrpSpPr>
        <p:grpSpPr>
          <a:xfrm>
            <a:off x="2309794" y="714356"/>
            <a:ext cx="1574551" cy="1568449"/>
            <a:chOff x="452406" y="714356"/>
            <a:chExt cx="1574551" cy="1568449"/>
          </a:xfrm>
        </p:grpSpPr>
        <p:pic>
          <p:nvPicPr>
            <p:cNvPr id="70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2406" y="714356"/>
              <a:ext cx="1574551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1" name="59 CuadroTexto"/>
            <p:cNvSpPr txBox="1">
              <a:spLocks noChangeArrowheads="1"/>
            </p:cNvSpPr>
            <p:nvPr/>
          </p:nvSpPr>
          <p:spPr bwMode="auto">
            <a:xfrm>
              <a:off x="801534" y="901524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84" name="83 Grupo"/>
          <p:cNvGrpSpPr/>
          <p:nvPr/>
        </p:nvGrpSpPr>
        <p:grpSpPr>
          <a:xfrm>
            <a:off x="4167182" y="714356"/>
            <a:ext cx="1574552" cy="1568449"/>
            <a:chOff x="452406" y="714356"/>
            <a:chExt cx="1574552" cy="1568449"/>
          </a:xfrm>
        </p:grpSpPr>
        <p:pic>
          <p:nvPicPr>
            <p:cNvPr id="8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2406" y="714356"/>
              <a:ext cx="1574552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6" name="59 CuadroTexto"/>
            <p:cNvSpPr txBox="1">
              <a:spLocks noChangeArrowheads="1"/>
            </p:cNvSpPr>
            <p:nvPr/>
          </p:nvSpPr>
          <p:spPr bwMode="auto">
            <a:xfrm>
              <a:off x="801534" y="901524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87" name="86 Grupo"/>
          <p:cNvGrpSpPr/>
          <p:nvPr/>
        </p:nvGrpSpPr>
        <p:grpSpPr>
          <a:xfrm>
            <a:off x="6024570" y="714356"/>
            <a:ext cx="1574551" cy="1568449"/>
            <a:chOff x="452406" y="714356"/>
            <a:chExt cx="1574551" cy="1568449"/>
          </a:xfrm>
        </p:grpSpPr>
        <p:pic>
          <p:nvPicPr>
            <p:cNvPr id="88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2406" y="714356"/>
              <a:ext cx="1574551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9" name="59 CuadroTexto"/>
            <p:cNvSpPr txBox="1">
              <a:spLocks noChangeArrowheads="1"/>
            </p:cNvSpPr>
            <p:nvPr/>
          </p:nvSpPr>
          <p:spPr bwMode="auto">
            <a:xfrm>
              <a:off x="801534" y="901524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00" name="99 Grupo"/>
          <p:cNvGrpSpPr/>
          <p:nvPr/>
        </p:nvGrpSpPr>
        <p:grpSpPr>
          <a:xfrm>
            <a:off x="7881958" y="714356"/>
            <a:ext cx="1574552" cy="1568449"/>
            <a:chOff x="452406" y="714356"/>
            <a:chExt cx="1574552" cy="1568449"/>
          </a:xfrm>
        </p:grpSpPr>
        <p:pic>
          <p:nvPicPr>
            <p:cNvPr id="10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2406" y="714356"/>
              <a:ext cx="1574552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2" name="59 CuadroTexto"/>
            <p:cNvSpPr txBox="1">
              <a:spLocks noChangeArrowheads="1"/>
            </p:cNvSpPr>
            <p:nvPr/>
          </p:nvSpPr>
          <p:spPr bwMode="auto">
            <a:xfrm>
              <a:off x="801534" y="901524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31" name="130 Grupo"/>
          <p:cNvGrpSpPr/>
          <p:nvPr/>
        </p:nvGrpSpPr>
        <p:grpSpPr>
          <a:xfrm>
            <a:off x="452406" y="2571744"/>
            <a:ext cx="1574551" cy="1568449"/>
            <a:chOff x="452406" y="714356"/>
            <a:chExt cx="1574551" cy="1568449"/>
          </a:xfrm>
        </p:grpSpPr>
        <p:pic>
          <p:nvPicPr>
            <p:cNvPr id="132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2406" y="714356"/>
              <a:ext cx="1574551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3" name="59 CuadroTexto"/>
            <p:cNvSpPr txBox="1">
              <a:spLocks noChangeArrowheads="1"/>
            </p:cNvSpPr>
            <p:nvPr/>
          </p:nvSpPr>
          <p:spPr bwMode="auto">
            <a:xfrm>
              <a:off x="801534" y="901524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34" name="133 Grupo"/>
          <p:cNvGrpSpPr/>
          <p:nvPr/>
        </p:nvGrpSpPr>
        <p:grpSpPr>
          <a:xfrm>
            <a:off x="2309794" y="2571744"/>
            <a:ext cx="1574552" cy="1568449"/>
            <a:chOff x="452406" y="714356"/>
            <a:chExt cx="1574552" cy="1568449"/>
          </a:xfrm>
        </p:grpSpPr>
        <p:pic>
          <p:nvPicPr>
            <p:cNvPr id="13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2406" y="714356"/>
              <a:ext cx="1574552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6" name="59 CuadroTexto"/>
            <p:cNvSpPr txBox="1">
              <a:spLocks noChangeArrowheads="1"/>
            </p:cNvSpPr>
            <p:nvPr/>
          </p:nvSpPr>
          <p:spPr bwMode="auto">
            <a:xfrm>
              <a:off x="801534" y="901524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37" name="136 Grupo"/>
          <p:cNvGrpSpPr/>
          <p:nvPr/>
        </p:nvGrpSpPr>
        <p:grpSpPr>
          <a:xfrm>
            <a:off x="4167182" y="2571744"/>
            <a:ext cx="1574551" cy="1568449"/>
            <a:chOff x="452406" y="714356"/>
            <a:chExt cx="1574551" cy="1568449"/>
          </a:xfrm>
        </p:grpSpPr>
        <p:pic>
          <p:nvPicPr>
            <p:cNvPr id="138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2406" y="714356"/>
              <a:ext cx="1574551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9" name="59 CuadroTexto"/>
            <p:cNvSpPr txBox="1">
              <a:spLocks noChangeArrowheads="1"/>
            </p:cNvSpPr>
            <p:nvPr/>
          </p:nvSpPr>
          <p:spPr bwMode="auto">
            <a:xfrm>
              <a:off x="801534" y="901524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46" name="145 Grupo"/>
          <p:cNvGrpSpPr/>
          <p:nvPr/>
        </p:nvGrpSpPr>
        <p:grpSpPr>
          <a:xfrm>
            <a:off x="6024570" y="2571744"/>
            <a:ext cx="1574551" cy="1568449"/>
            <a:chOff x="452406" y="714356"/>
            <a:chExt cx="1574551" cy="1568449"/>
          </a:xfrm>
        </p:grpSpPr>
        <p:pic>
          <p:nvPicPr>
            <p:cNvPr id="147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2406" y="714356"/>
              <a:ext cx="1574551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8" name="59 CuadroTexto"/>
            <p:cNvSpPr txBox="1">
              <a:spLocks noChangeArrowheads="1"/>
            </p:cNvSpPr>
            <p:nvPr/>
          </p:nvSpPr>
          <p:spPr bwMode="auto">
            <a:xfrm>
              <a:off x="801534" y="901524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49" name="148 Grupo"/>
          <p:cNvGrpSpPr/>
          <p:nvPr/>
        </p:nvGrpSpPr>
        <p:grpSpPr>
          <a:xfrm>
            <a:off x="7881958" y="2571744"/>
            <a:ext cx="1574552" cy="1568449"/>
            <a:chOff x="452406" y="714356"/>
            <a:chExt cx="1574552" cy="1568449"/>
          </a:xfrm>
        </p:grpSpPr>
        <p:pic>
          <p:nvPicPr>
            <p:cNvPr id="15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2406" y="714356"/>
              <a:ext cx="1574552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1" name="59 CuadroTexto"/>
            <p:cNvSpPr txBox="1">
              <a:spLocks noChangeArrowheads="1"/>
            </p:cNvSpPr>
            <p:nvPr/>
          </p:nvSpPr>
          <p:spPr bwMode="auto">
            <a:xfrm>
              <a:off x="801534" y="901524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67" name="166 Grupo"/>
          <p:cNvGrpSpPr/>
          <p:nvPr/>
        </p:nvGrpSpPr>
        <p:grpSpPr>
          <a:xfrm>
            <a:off x="452406" y="4429132"/>
            <a:ext cx="1574552" cy="1568449"/>
            <a:chOff x="452406" y="714356"/>
            <a:chExt cx="1574552" cy="1568449"/>
          </a:xfrm>
        </p:grpSpPr>
        <p:pic>
          <p:nvPicPr>
            <p:cNvPr id="16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2406" y="714356"/>
              <a:ext cx="1574552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69" name="59 CuadroTexto"/>
            <p:cNvSpPr txBox="1">
              <a:spLocks noChangeArrowheads="1"/>
            </p:cNvSpPr>
            <p:nvPr/>
          </p:nvSpPr>
          <p:spPr bwMode="auto">
            <a:xfrm>
              <a:off x="801534" y="901524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70" name="169 Grupo"/>
          <p:cNvGrpSpPr/>
          <p:nvPr/>
        </p:nvGrpSpPr>
        <p:grpSpPr>
          <a:xfrm>
            <a:off x="2309794" y="4429132"/>
            <a:ext cx="1574551" cy="1568449"/>
            <a:chOff x="452406" y="714356"/>
            <a:chExt cx="1574551" cy="1568449"/>
          </a:xfrm>
        </p:grpSpPr>
        <p:pic>
          <p:nvPicPr>
            <p:cNvPr id="17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2406" y="714356"/>
              <a:ext cx="1574551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2" name="59 CuadroTexto"/>
            <p:cNvSpPr txBox="1">
              <a:spLocks noChangeArrowheads="1"/>
            </p:cNvSpPr>
            <p:nvPr/>
          </p:nvSpPr>
          <p:spPr bwMode="auto">
            <a:xfrm>
              <a:off x="801534" y="901524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73" name="172 Grupo"/>
          <p:cNvGrpSpPr/>
          <p:nvPr/>
        </p:nvGrpSpPr>
        <p:grpSpPr>
          <a:xfrm>
            <a:off x="4167182" y="4429132"/>
            <a:ext cx="1574552" cy="1568449"/>
            <a:chOff x="452406" y="714356"/>
            <a:chExt cx="1574552" cy="1568449"/>
          </a:xfrm>
        </p:grpSpPr>
        <p:pic>
          <p:nvPicPr>
            <p:cNvPr id="17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2406" y="714356"/>
              <a:ext cx="1574552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5" name="59 CuadroTexto"/>
            <p:cNvSpPr txBox="1">
              <a:spLocks noChangeArrowheads="1"/>
            </p:cNvSpPr>
            <p:nvPr/>
          </p:nvSpPr>
          <p:spPr bwMode="auto">
            <a:xfrm>
              <a:off x="801534" y="901524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76" name="175 Grupo"/>
          <p:cNvGrpSpPr/>
          <p:nvPr/>
        </p:nvGrpSpPr>
        <p:grpSpPr>
          <a:xfrm>
            <a:off x="6024570" y="4429132"/>
            <a:ext cx="1574551" cy="1568449"/>
            <a:chOff x="452406" y="714356"/>
            <a:chExt cx="1574551" cy="1568449"/>
          </a:xfrm>
        </p:grpSpPr>
        <p:pic>
          <p:nvPicPr>
            <p:cNvPr id="177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2406" y="714356"/>
              <a:ext cx="1574551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8" name="59 CuadroTexto"/>
            <p:cNvSpPr txBox="1">
              <a:spLocks noChangeArrowheads="1"/>
            </p:cNvSpPr>
            <p:nvPr/>
          </p:nvSpPr>
          <p:spPr bwMode="auto">
            <a:xfrm>
              <a:off x="801534" y="901524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79" name="178 Grupo"/>
          <p:cNvGrpSpPr/>
          <p:nvPr/>
        </p:nvGrpSpPr>
        <p:grpSpPr>
          <a:xfrm>
            <a:off x="7881958" y="4429132"/>
            <a:ext cx="1574552" cy="1568449"/>
            <a:chOff x="452406" y="714356"/>
            <a:chExt cx="1574552" cy="1568449"/>
          </a:xfrm>
        </p:grpSpPr>
        <p:pic>
          <p:nvPicPr>
            <p:cNvPr id="18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2406" y="714356"/>
              <a:ext cx="1574552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81" name="59 CuadroTexto"/>
            <p:cNvSpPr txBox="1">
              <a:spLocks noChangeArrowheads="1"/>
            </p:cNvSpPr>
            <p:nvPr/>
          </p:nvSpPr>
          <p:spPr bwMode="auto">
            <a:xfrm>
              <a:off x="801534" y="901524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25</Words>
  <Application>Microsoft Office PowerPoint</Application>
  <PresentationFormat>A4 (210 x 297 mm)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2022-07-05T23:04:38Z</dcterms:created>
  <dcterms:modified xsi:type="dcterms:W3CDTF">2022-07-11T23:14:39Z</dcterms:modified>
</cp:coreProperties>
</file>