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364" y="-184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72 CuadroTexto"/>
          <p:cNvSpPr txBox="1">
            <a:spLocks noChangeArrowheads="1"/>
          </p:cNvSpPr>
          <p:nvPr/>
        </p:nvSpPr>
        <p:spPr bwMode="auto">
          <a:xfrm>
            <a:off x="380968" y="294481"/>
            <a:ext cx="250033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MX" sz="1200" dirty="0">
                <a:latin typeface="Comic Sans MS" pitchFamily="66" charset="0"/>
              </a:rPr>
              <a:t>Plantilla Para </a:t>
            </a:r>
            <a:r>
              <a:rPr lang="es-MX" sz="1200" dirty="0" err="1" smtClean="0">
                <a:latin typeface="Comic Sans MS" pitchFamily="66" charset="0"/>
              </a:rPr>
              <a:t>Wrappers</a:t>
            </a:r>
            <a:endParaRPr lang="es-MX" sz="1200" dirty="0">
              <a:latin typeface="Comic Sans MS" pitchFamily="66" charset="0"/>
            </a:endParaRPr>
          </a:p>
        </p:txBody>
      </p:sp>
      <p:sp>
        <p:nvSpPr>
          <p:cNvPr id="183" name="182 Rectángulo"/>
          <p:cNvSpPr/>
          <p:nvPr/>
        </p:nvSpPr>
        <p:spPr>
          <a:xfrm>
            <a:off x="8483361" y="6286520"/>
            <a:ext cx="125598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200" b="1" dirty="0" smtClean="0"/>
              <a:t>etiquetasde.com</a:t>
            </a:r>
            <a:endParaRPr lang="es-ES" sz="1200" dirty="0"/>
          </a:p>
        </p:txBody>
      </p:sp>
      <p:sp>
        <p:nvSpPr>
          <p:cNvPr id="5" name="4 CuadroTexto"/>
          <p:cNvSpPr txBox="1"/>
          <p:nvPr/>
        </p:nvSpPr>
        <p:spPr>
          <a:xfrm>
            <a:off x="7667644" y="142852"/>
            <a:ext cx="132921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50" b="1" dirty="0" smtClean="0"/>
              <a:t>Hoja-Papel A4/Carta</a:t>
            </a:r>
            <a:endParaRPr lang="es-ES" sz="1050" b="1" dirty="0"/>
          </a:p>
        </p:txBody>
      </p:sp>
      <p:pic>
        <p:nvPicPr>
          <p:cNvPr id="8" name="7 Imagen" descr="Etiquetas animalitos baby shower niña 22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95414" y="642918"/>
            <a:ext cx="6879479" cy="2718652"/>
          </a:xfrm>
          <a:prstGeom prst="rect">
            <a:avLst/>
          </a:prstGeom>
        </p:spPr>
      </p:pic>
      <p:pic>
        <p:nvPicPr>
          <p:cNvPr id="9" name="8 Imagen" descr="Etiquetas animalitos baby shower niña 22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03161" y="3429000"/>
            <a:ext cx="6863984" cy="2718652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6</Words>
  <Application>Microsoft Office PowerPoint</Application>
  <PresentationFormat>A4 (210 x 297 mm)</PresentationFormat>
  <Paragraphs>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19</cp:revision>
  <dcterms:created xsi:type="dcterms:W3CDTF">2022-07-05T23:04:38Z</dcterms:created>
  <dcterms:modified xsi:type="dcterms:W3CDTF">2022-07-06T20:20:23Z</dcterms:modified>
</cp:coreProperties>
</file>