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94481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8" name="7 Imagen" descr="Etiquetas animalitos baby shower niña 2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414" y="642918"/>
            <a:ext cx="6879479" cy="2718652"/>
          </a:xfrm>
          <a:prstGeom prst="rect">
            <a:avLst/>
          </a:prstGeom>
        </p:spPr>
      </p:pic>
      <p:pic>
        <p:nvPicPr>
          <p:cNvPr id="9" name="8 Imagen" descr="Etiquetas animalitos baby shower niña 22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161" y="3429000"/>
            <a:ext cx="6863984" cy="27186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2022-07-05T23:04:38Z</dcterms:created>
  <dcterms:modified xsi:type="dcterms:W3CDTF">2022-07-06T20:20:23Z</dcterms:modified>
</cp:coreProperties>
</file>