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94481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82" name="181 Imagen" descr="Etiquetas animalitos baby shower niño 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59" y="928670"/>
            <a:ext cx="6879479" cy="4878846"/>
          </a:xfrm>
          <a:prstGeom prst="rect">
            <a:avLst/>
          </a:prstGeom>
        </p:spPr>
      </p:pic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2022-07-06T17:43:28Z</dcterms:modified>
</cp:coreProperties>
</file>