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0" name="9 Imagen" descr="Etiquetas para cumpleaños de construcción 22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76" y="3286124"/>
            <a:ext cx="7253831" cy="2890486"/>
          </a:xfrm>
          <a:prstGeom prst="rect">
            <a:avLst/>
          </a:prstGeom>
        </p:spPr>
      </p:pic>
      <p:pic>
        <p:nvPicPr>
          <p:cNvPr id="12" name="11 Imagen" descr="Etiquetas para cumpleaños de construcción 22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76" y="642918"/>
            <a:ext cx="7253831" cy="28904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2022-07-14T14:37:18Z</dcterms:modified>
</cp:coreProperties>
</file>