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182 Rectángulo"/>
          <p:cNvSpPr/>
          <p:nvPr/>
        </p:nvSpPr>
        <p:spPr>
          <a:xfrm>
            <a:off x="8483361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81" name="72 CuadroTexto"/>
          <p:cNvSpPr txBox="1">
            <a:spLocks noChangeArrowheads="1"/>
          </p:cNvSpPr>
          <p:nvPr/>
        </p:nvSpPr>
        <p:spPr bwMode="auto">
          <a:xfrm>
            <a:off x="380968" y="223043"/>
            <a:ext cx="2500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Plantilla Para </a:t>
            </a:r>
            <a:r>
              <a:rPr lang="es-MX" sz="1200" dirty="0" err="1" smtClean="0">
                <a:latin typeface="Comic Sans MS" pitchFamily="66" charset="0"/>
              </a:rPr>
              <a:t>Wrappers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667644" y="714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0" name="9 Imagen" descr="Etiquetas para cumpleaños de construcción 22s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76" y="3286124"/>
            <a:ext cx="7253831" cy="2890486"/>
          </a:xfrm>
          <a:prstGeom prst="rect">
            <a:avLst/>
          </a:prstGeom>
        </p:spPr>
      </p:pic>
      <p:pic>
        <p:nvPicPr>
          <p:cNvPr id="12" name="11 Imagen" descr="Etiquetas para cumpleaños de construcción 22s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976" y="642918"/>
            <a:ext cx="7253831" cy="28904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20</cp:revision>
  <dcterms:created xsi:type="dcterms:W3CDTF">2022-07-05T23:04:38Z</dcterms:created>
  <dcterms:modified xsi:type="dcterms:W3CDTF">2022-07-14T14:37:18Z</dcterms:modified>
</cp:coreProperties>
</file>