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6" name="95 Grupo"/>
          <p:cNvGrpSpPr/>
          <p:nvPr/>
        </p:nvGrpSpPr>
        <p:grpSpPr>
          <a:xfrm>
            <a:off x="100012" y="571142"/>
            <a:ext cx="3270250" cy="1647327"/>
            <a:chOff x="102946" y="571391"/>
            <a:chExt cx="3270250" cy="1647327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3473232" y="571142"/>
            <a:ext cx="3270250" cy="1647327"/>
            <a:chOff x="102946" y="571391"/>
            <a:chExt cx="3270250" cy="1647327"/>
          </a:xfrm>
        </p:grpSpPr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101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100012" y="2381232"/>
            <a:ext cx="3270250" cy="1647327"/>
            <a:chOff x="102946" y="571391"/>
            <a:chExt cx="3270250" cy="1647327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3473232" y="2381232"/>
            <a:ext cx="3270250" cy="1647327"/>
            <a:chOff x="102946" y="571391"/>
            <a:chExt cx="3270250" cy="1647327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4" name="113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100012" y="4192582"/>
            <a:ext cx="3270250" cy="1647327"/>
            <a:chOff x="102946" y="571391"/>
            <a:chExt cx="3270250" cy="1647327"/>
          </a:xfrm>
        </p:grpSpPr>
        <p:pic>
          <p:nvPicPr>
            <p:cNvPr id="1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3" name="122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3473232" y="4192582"/>
            <a:ext cx="3270250" cy="1647327"/>
            <a:chOff x="102946" y="571391"/>
            <a:chExt cx="3270250" cy="1647327"/>
          </a:xfrm>
        </p:grpSpPr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6" name="125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100012" y="5994408"/>
            <a:ext cx="3270250" cy="1647327"/>
            <a:chOff x="102946" y="571391"/>
            <a:chExt cx="3270250" cy="1647327"/>
          </a:xfrm>
        </p:grpSpPr>
        <p:pic>
          <p:nvPicPr>
            <p:cNvPr id="13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5" name="134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3473232" y="5994408"/>
            <a:ext cx="3270250" cy="1647327"/>
            <a:chOff x="102946" y="571391"/>
            <a:chExt cx="3270250" cy="1647327"/>
          </a:xfrm>
        </p:grpSpPr>
        <p:pic>
          <p:nvPicPr>
            <p:cNvPr id="13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8" name="137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100012" y="7810520"/>
            <a:ext cx="3270250" cy="1647327"/>
            <a:chOff x="102946" y="571391"/>
            <a:chExt cx="3270250" cy="1647327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7" name="146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3473232" y="7810520"/>
            <a:ext cx="3270250" cy="1647327"/>
            <a:chOff x="102946" y="571391"/>
            <a:chExt cx="3270250" cy="1647327"/>
          </a:xfrm>
        </p:grpSpPr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1391"/>
              <a:ext cx="3270250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0" name="149 CuadroTexto"/>
            <p:cNvSpPr txBox="1"/>
            <p:nvPr/>
          </p:nvSpPr>
          <p:spPr>
            <a:xfrm>
              <a:off x="1031608" y="62222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19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2022-07-07T00:55:38Z</dcterms:modified>
</cp:coreProperties>
</file>