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261 CuadroTexto"/>
          <p:cNvSpPr txBox="1"/>
          <p:nvPr/>
        </p:nvSpPr>
        <p:spPr>
          <a:xfrm>
            <a:off x="523844" y="59272"/>
            <a:ext cx="3785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chocolate Tita </a:t>
            </a:r>
            <a:endParaRPr lang="es-ES" dirty="0"/>
          </a:p>
        </p:txBody>
      </p:sp>
      <p:sp>
        <p:nvSpPr>
          <p:cNvPr id="291" name="290 Rectángulo"/>
          <p:cNvSpPr/>
          <p:nvPr/>
        </p:nvSpPr>
        <p:spPr>
          <a:xfrm>
            <a:off x="8483361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9" name="58 Grupo"/>
          <p:cNvGrpSpPr/>
          <p:nvPr/>
        </p:nvGrpSpPr>
        <p:grpSpPr>
          <a:xfrm>
            <a:off x="595282" y="571480"/>
            <a:ext cx="2720805" cy="1819956"/>
            <a:chOff x="595282" y="573521"/>
            <a:chExt cx="2720805" cy="1819956"/>
          </a:xfrm>
        </p:grpSpPr>
        <p:pic>
          <p:nvPicPr>
            <p:cNvPr id="255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7" name="56 CuadroTexto"/>
            <p:cNvSpPr txBox="1"/>
            <p:nvPr/>
          </p:nvSpPr>
          <p:spPr>
            <a:xfrm>
              <a:off x="1542082" y="69526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8" name="57 CuadroTexto"/>
            <p:cNvSpPr txBox="1"/>
            <p:nvPr/>
          </p:nvSpPr>
          <p:spPr>
            <a:xfrm>
              <a:off x="1454491" y="98101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68" name="67 Grupo"/>
          <p:cNvGrpSpPr/>
          <p:nvPr/>
        </p:nvGrpSpPr>
        <p:grpSpPr>
          <a:xfrm>
            <a:off x="3667116" y="571480"/>
            <a:ext cx="2720805" cy="1819956"/>
            <a:chOff x="595282" y="573521"/>
            <a:chExt cx="2720805" cy="1819956"/>
          </a:xfrm>
        </p:grpSpPr>
        <p:pic>
          <p:nvPicPr>
            <p:cNvPr id="73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4" name="73 CuadroTexto"/>
            <p:cNvSpPr txBox="1"/>
            <p:nvPr/>
          </p:nvSpPr>
          <p:spPr>
            <a:xfrm>
              <a:off x="1542082" y="69526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5" name="74 CuadroTexto"/>
            <p:cNvSpPr txBox="1"/>
            <p:nvPr/>
          </p:nvSpPr>
          <p:spPr>
            <a:xfrm>
              <a:off x="1454491" y="98101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80" name="79 Grupo"/>
          <p:cNvGrpSpPr/>
          <p:nvPr/>
        </p:nvGrpSpPr>
        <p:grpSpPr>
          <a:xfrm>
            <a:off x="6738950" y="571480"/>
            <a:ext cx="2720805" cy="1819956"/>
            <a:chOff x="595282" y="573521"/>
            <a:chExt cx="2720805" cy="1819956"/>
          </a:xfrm>
        </p:grpSpPr>
        <p:pic>
          <p:nvPicPr>
            <p:cNvPr id="81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2" name="81 CuadroTexto"/>
            <p:cNvSpPr txBox="1"/>
            <p:nvPr/>
          </p:nvSpPr>
          <p:spPr>
            <a:xfrm>
              <a:off x="1542082" y="69526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3" name="82 CuadroTexto"/>
            <p:cNvSpPr txBox="1"/>
            <p:nvPr/>
          </p:nvSpPr>
          <p:spPr>
            <a:xfrm>
              <a:off x="1454491" y="98101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08" name="107 Grupo"/>
          <p:cNvGrpSpPr/>
          <p:nvPr/>
        </p:nvGrpSpPr>
        <p:grpSpPr>
          <a:xfrm>
            <a:off x="595282" y="2643182"/>
            <a:ext cx="2720805" cy="1819956"/>
            <a:chOff x="595282" y="573521"/>
            <a:chExt cx="2720805" cy="1819956"/>
          </a:xfrm>
        </p:grpSpPr>
        <p:pic>
          <p:nvPicPr>
            <p:cNvPr id="121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2" name="121 CuadroTexto"/>
            <p:cNvSpPr txBox="1"/>
            <p:nvPr/>
          </p:nvSpPr>
          <p:spPr>
            <a:xfrm>
              <a:off x="1542082" y="69526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23" name="122 CuadroTexto"/>
            <p:cNvSpPr txBox="1"/>
            <p:nvPr/>
          </p:nvSpPr>
          <p:spPr>
            <a:xfrm>
              <a:off x="1454491" y="98101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24" name="123 Grupo"/>
          <p:cNvGrpSpPr/>
          <p:nvPr/>
        </p:nvGrpSpPr>
        <p:grpSpPr>
          <a:xfrm>
            <a:off x="3667116" y="2643182"/>
            <a:ext cx="2720805" cy="1819956"/>
            <a:chOff x="595282" y="573521"/>
            <a:chExt cx="2720805" cy="1819956"/>
          </a:xfrm>
        </p:grpSpPr>
        <p:pic>
          <p:nvPicPr>
            <p:cNvPr id="125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6" name="125 CuadroTexto"/>
            <p:cNvSpPr txBox="1"/>
            <p:nvPr/>
          </p:nvSpPr>
          <p:spPr>
            <a:xfrm>
              <a:off x="1542082" y="69526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27" name="126 CuadroTexto"/>
            <p:cNvSpPr txBox="1"/>
            <p:nvPr/>
          </p:nvSpPr>
          <p:spPr>
            <a:xfrm>
              <a:off x="1454491" y="98101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28" name="127 Grupo"/>
          <p:cNvGrpSpPr/>
          <p:nvPr/>
        </p:nvGrpSpPr>
        <p:grpSpPr>
          <a:xfrm>
            <a:off x="6738950" y="2643182"/>
            <a:ext cx="2720805" cy="1819956"/>
            <a:chOff x="595282" y="573521"/>
            <a:chExt cx="2720805" cy="1819956"/>
          </a:xfrm>
        </p:grpSpPr>
        <p:pic>
          <p:nvPicPr>
            <p:cNvPr id="129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0" name="129 CuadroTexto"/>
            <p:cNvSpPr txBox="1"/>
            <p:nvPr/>
          </p:nvSpPr>
          <p:spPr>
            <a:xfrm>
              <a:off x="1542082" y="69526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31" name="130 CuadroTexto"/>
            <p:cNvSpPr txBox="1"/>
            <p:nvPr/>
          </p:nvSpPr>
          <p:spPr>
            <a:xfrm>
              <a:off x="1454491" y="98101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44" name="143 Grupo"/>
          <p:cNvGrpSpPr/>
          <p:nvPr/>
        </p:nvGrpSpPr>
        <p:grpSpPr>
          <a:xfrm>
            <a:off x="595282" y="4732990"/>
            <a:ext cx="2720805" cy="1819956"/>
            <a:chOff x="595282" y="573521"/>
            <a:chExt cx="2720805" cy="1819956"/>
          </a:xfrm>
        </p:grpSpPr>
        <p:pic>
          <p:nvPicPr>
            <p:cNvPr id="145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6" name="145 CuadroTexto"/>
            <p:cNvSpPr txBox="1"/>
            <p:nvPr/>
          </p:nvSpPr>
          <p:spPr>
            <a:xfrm>
              <a:off x="1542082" y="69526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47" name="146 CuadroTexto"/>
            <p:cNvSpPr txBox="1"/>
            <p:nvPr/>
          </p:nvSpPr>
          <p:spPr>
            <a:xfrm>
              <a:off x="1454491" y="98101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48" name="147 Grupo"/>
          <p:cNvGrpSpPr/>
          <p:nvPr/>
        </p:nvGrpSpPr>
        <p:grpSpPr>
          <a:xfrm>
            <a:off x="3667116" y="4732990"/>
            <a:ext cx="2720805" cy="1819956"/>
            <a:chOff x="595282" y="573521"/>
            <a:chExt cx="2720805" cy="1819956"/>
          </a:xfrm>
        </p:grpSpPr>
        <p:pic>
          <p:nvPicPr>
            <p:cNvPr id="149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0" name="149 CuadroTexto"/>
            <p:cNvSpPr txBox="1"/>
            <p:nvPr/>
          </p:nvSpPr>
          <p:spPr>
            <a:xfrm>
              <a:off x="1542082" y="69526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51" name="150 CuadroTexto"/>
            <p:cNvSpPr txBox="1"/>
            <p:nvPr/>
          </p:nvSpPr>
          <p:spPr>
            <a:xfrm>
              <a:off x="1454491" y="98101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52" name="151 Grupo"/>
          <p:cNvGrpSpPr/>
          <p:nvPr/>
        </p:nvGrpSpPr>
        <p:grpSpPr>
          <a:xfrm>
            <a:off x="6738950" y="4732990"/>
            <a:ext cx="2720805" cy="1819956"/>
            <a:chOff x="595282" y="573521"/>
            <a:chExt cx="2720805" cy="1819956"/>
          </a:xfrm>
        </p:grpSpPr>
        <p:pic>
          <p:nvPicPr>
            <p:cNvPr id="153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4" name="153 CuadroTexto"/>
            <p:cNvSpPr txBox="1"/>
            <p:nvPr/>
          </p:nvSpPr>
          <p:spPr>
            <a:xfrm>
              <a:off x="1542082" y="69526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55" name="154 CuadroTexto"/>
            <p:cNvSpPr txBox="1"/>
            <p:nvPr/>
          </p:nvSpPr>
          <p:spPr>
            <a:xfrm>
              <a:off x="1454491" y="981016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36</Words>
  <Application>Microsoft Office PowerPoint</Application>
  <PresentationFormat>A4 (210 x 297 mm)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22</cp:revision>
  <dcterms:created xsi:type="dcterms:W3CDTF">2022-07-05T23:04:38Z</dcterms:created>
  <dcterms:modified xsi:type="dcterms:W3CDTF">2022-07-11T15:31:17Z</dcterms:modified>
</cp:coreProperties>
</file>