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9" name="58 Grupo"/>
          <p:cNvGrpSpPr/>
          <p:nvPr/>
        </p:nvGrpSpPr>
        <p:grpSpPr>
          <a:xfrm>
            <a:off x="595282" y="571480"/>
            <a:ext cx="2720805" cy="1819956"/>
            <a:chOff x="595282" y="573521"/>
            <a:chExt cx="2720805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6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3667116" y="571480"/>
            <a:ext cx="2720805" cy="1819956"/>
            <a:chOff x="595282" y="573521"/>
            <a:chExt cx="2720805" cy="1819956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6738950" y="571480"/>
            <a:ext cx="2720805" cy="1819956"/>
            <a:chOff x="595282" y="573521"/>
            <a:chExt cx="2720805" cy="1819956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2" name="81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8" name="107 Grupo"/>
          <p:cNvGrpSpPr/>
          <p:nvPr/>
        </p:nvGrpSpPr>
        <p:grpSpPr>
          <a:xfrm>
            <a:off x="595282" y="2643182"/>
            <a:ext cx="2720805" cy="1819956"/>
            <a:chOff x="595282" y="573521"/>
            <a:chExt cx="2720805" cy="1819956"/>
          </a:xfrm>
        </p:grpSpPr>
        <p:pic>
          <p:nvPicPr>
            <p:cNvPr id="1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" name="121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3667116" y="2643182"/>
            <a:ext cx="2720805" cy="1819956"/>
            <a:chOff x="595282" y="573521"/>
            <a:chExt cx="2720805" cy="1819956"/>
          </a:xfrm>
        </p:grpSpPr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6" name="125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6738950" y="2643182"/>
            <a:ext cx="2720805" cy="1819956"/>
            <a:chOff x="595282" y="573521"/>
            <a:chExt cx="2720805" cy="1819956"/>
          </a:xfrm>
        </p:grpSpPr>
        <p:pic>
          <p:nvPicPr>
            <p:cNvPr id="12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0" name="129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4" name="143 Grupo"/>
          <p:cNvGrpSpPr/>
          <p:nvPr/>
        </p:nvGrpSpPr>
        <p:grpSpPr>
          <a:xfrm>
            <a:off x="595282" y="4732990"/>
            <a:ext cx="2720805" cy="1819956"/>
            <a:chOff x="595282" y="573521"/>
            <a:chExt cx="2720805" cy="1819956"/>
          </a:xfrm>
        </p:grpSpPr>
        <p:pic>
          <p:nvPicPr>
            <p:cNvPr id="14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6" name="145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7" name="146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3667116" y="4732990"/>
            <a:ext cx="2720805" cy="1819956"/>
            <a:chOff x="595282" y="573521"/>
            <a:chExt cx="2720805" cy="1819956"/>
          </a:xfrm>
        </p:grpSpPr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0" name="149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1" name="150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2" name="151 Grupo"/>
          <p:cNvGrpSpPr/>
          <p:nvPr/>
        </p:nvGrpSpPr>
        <p:grpSpPr>
          <a:xfrm>
            <a:off x="6738950" y="4732990"/>
            <a:ext cx="2720805" cy="1819956"/>
            <a:chOff x="595282" y="573521"/>
            <a:chExt cx="2720805" cy="1819956"/>
          </a:xfrm>
        </p:grpSpPr>
        <p:pic>
          <p:nvPicPr>
            <p:cNvPr id="15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2" y="573521"/>
              <a:ext cx="2720805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" name="153 CuadroTexto"/>
            <p:cNvSpPr txBox="1"/>
            <p:nvPr/>
          </p:nvSpPr>
          <p:spPr>
            <a:xfrm>
              <a:off x="1542082" y="69526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5" name="154 CuadroTexto"/>
            <p:cNvSpPr txBox="1"/>
            <p:nvPr/>
          </p:nvSpPr>
          <p:spPr>
            <a:xfrm>
              <a:off x="1454491" y="981016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2022-07-11T15:31:17Z</dcterms:modified>
</cp:coreProperties>
</file>